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09ebad4dd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2909ebad4dd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09ebad4dd_2_1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2909ebad4dd_2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09ebad4dd_2_1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909ebad4dd_2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909ebad4dd_2_1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2909ebad4dd_2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09ebad4dd_3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2909ebad4dd_3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08005df79_0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2908005df79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09ebad4dd_14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g2909ebad4dd_14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09ebad4dd_14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2909ebad4dd_14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09ebad4dd_14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2909ebad4dd_14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09ebad4dd_14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2909ebad4dd_14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09ebad4dd_14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909ebad4dd_14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09ebad4dd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2909ebad4dd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09ebad4dd_2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2909ebad4dd_2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09ebad4dd_2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2909ebad4dd_2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50" lIns="34250" spcFirstLastPara="1" rIns="34250" wrap="square" tIns="342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indent="-228600" lvl="1" marL="9144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indent="-228600" lvl="2" marL="13716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indent="-228600" lvl="3" marL="18288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indent="-228600" lvl="4" marL="22860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indent="-3619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21412" y="4811085"/>
            <a:ext cx="194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50" lIns="34250" spcFirstLastPara="1" rIns="34250" wrap="square" tIns="342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indent="-228600" lvl="1" marL="9144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indent="-228600" lvl="2" marL="13716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indent="-228600" lvl="3" marL="18288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indent="-228600" lvl="4" marL="22860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indent="-3619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321412" y="4811085"/>
            <a:ext cx="194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547950" y="2367419"/>
            <a:ext cx="332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Montserrat SemiBold"/>
              <a:buNone/>
            </a:pPr>
            <a:r>
              <a:rPr i="0" lang="ru" sz="21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ОБЛІК ТА ВВЕЗЕННЯ ГУМАНІТАРНОЇ ДОПОМОГИ</a:t>
            </a:r>
            <a:r>
              <a:rPr lang="ru" sz="210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КЛЮЧОВІ ЗМІНИ</a:t>
            </a:r>
            <a:endParaRPr i="0" sz="12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955" y="390530"/>
            <a:ext cx="2023847" cy="55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7433" y="1197665"/>
            <a:ext cx="4536566" cy="3945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4354246" y="942785"/>
            <a:ext cx="4790420" cy="4201853"/>
          </a:xfrm>
          <a:custGeom>
            <a:rect b="b" l="l" r="r" t="t"/>
            <a:pathLst>
              <a:path extrusionOk="0" h="5602470" w="6387226">
                <a:moveTo>
                  <a:pt x="6095951" y="1045833"/>
                </a:moveTo>
                <a:cubicBezTo>
                  <a:pt x="4701162" y="-348741"/>
                  <a:pt x="2439999" y="-348741"/>
                  <a:pt x="1045209" y="1045833"/>
                </a:cubicBezTo>
                <a:cubicBezTo>
                  <a:pt x="1038873" y="1052169"/>
                  <a:pt x="1032537" y="1058504"/>
                  <a:pt x="1026455" y="1065094"/>
                </a:cubicBezTo>
                <a:cubicBezTo>
                  <a:pt x="941123" y="987187"/>
                  <a:pt x="808803" y="993194"/>
                  <a:pt x="730884" y="1078526"/>
                </a:cubicBezTo>
                <a:cubicBezTo>
                  <a:pt x="652978" y="1163858"/>
                  <a:pt x="658997" y="1296177"/>
                  <a:pt x="744316" y="1374097"/>
                </a:cubicBezTo>
                <a:cubicBezTo>
                  <a:pt x="746331" y="1375934"/>
                  <a:pt x="748384" y="1377721"/>
                  <a:pt x="750462" y="1379482"/>
                </a:cubicBezTo>
                <a:cubicBezTo>
                  <a:pt x="-205413" y="2610830"/>
                  <a:pt x="-253109" y="4319628"/>
                  <a:pt x="632614" y="5602373"/>
                </a:cubicBezTo>
                <a:lnTo>
                  <a:pt x="670630" y="5602373"/>
                </a:lnTo>
                <a:cubicBezTo>
                  <a:pt x="-222532" y="4329943"/>
                  <a:pt x="-179689" y="2623363"/>
                  <a:pt x="776186" y="1397350"/>
                </a:cubicBezTo>
                <a:cubicBezTo>
                  <a:pt x="873709" y="1459188"/>
                  <a:pt x="1002898" y="1430271"/>
                  <a:pt x="1064737" y="1332748"/>
                </a:cubicBezTo>
                <a:cubicBezTo>
                  <a:pt x="1113384" y="1256033"/>
                  <a:pt x="1106934" y="1156673"/>
                  <a:pt x="1048758" y="1086889"/>
                </a:cubicBezTo>
                <a:cubicBezTo>
                  <a:pt x="1713345" y="409351"/>
                  <a:pt x="2622651" y="27815"/>
                  <a:pt x="3571721" y="28284"/>
                </a:cubicBezTo>
                <a:cubicBezTo>
                  <a:pt x="4718016" y="28284"/>
                  <a:pt x="5738605" y="575834"/>
                  <a:pt x="6386770" y="1422186"/>
                </a:cubicBezTo>
                <a:lnTo>
                  <a:pt x="6386770" y="1371499"/>
                </a:lnTo>
                <a:cubicBezTo>
                  <a:pt x="6296432" y="1257224"/>
                  <a:pt x="6199315" y="1148475"/>
                  <a:pt x="6095951" y="1045833"/>
                </a:cubicBezTo>
                <a:close/>
                <a:moveTo>
                  <a:pt x="1067512" y="1220324"/>
                </a:moveTo>
                <a:cubicBezTo>
                  <a:pt x="1067727" y="1320406"/>
                  <a:pt x="986767" y="1401696"/>
                  <a:pt x="886684" y="1401911"/>
                </a:cubicBezTo>
                <a:cubicBezTo>
                  <a:pt x="786602" y="1402127"/>
                  <a:pt x="705313" y="1321166"/>
                  <a:pt x="705097" y="1221084"/>
                </a:cubicBezTo>
                <a:cubicBezTo>
                  <a:pt x="704894" y="1121002"/>
                  <a:pt x="785842" y="1039712"/>
                  <a:pt x="885924" y="1039497"/>
                </a:cubicBezTo>
                <a:cubicBezTo>
                  <a:pt x="885962" y="1039497"/>
                  <a:pt x="886013" y="1039497"/>
                  <a:pt x="886051" y="1039497"/>
                </a:cubicBezTo>
                <a:cubicBezTo>
                  <a:pt x="986082" y="1039357"/>
                  <a:pt x="1067296" y="1120292"/>
                  <a:pt x="1067512" y="12203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70" y="304205"/>
            <a:ext cx="1442312" cy="3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480908" y="308227"/>
            <a:ext cx="4587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ВНЕСЕННЯ ДАНИХ ПРО ВОДІЯ</a:t>
            </a:r>
            <a:endParaRPr sz="1100"/>
          </a:p>
        </p:txBody>
      </p:sp>
      <p:pic>
        <p:nvPicPr>
          <p:cNvPr id="268" name="Google Shape;2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00" y="1359199"/>
            <a:ext cx="8179776" cy="281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70" y="304205"/>
            <a:ext cx="1442312" cy="3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480908" y="308227"/>
            <a:ext cx="548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РЕЗУЛЬТАТ ЗАПОВНЕННЯ ДАНИХ ПРО ВАНТАЖ І ВОДІЯ – УНІКАЛЬНИЙ КОД ГУМАНІТАРНОЇ ДОПОМОГИ</a:t>
            </a:r>
            <a:endParaRPr b="1" i="0" sz="1800" u="none" cap="none" strike="noStrike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480907" y="1336380"/>
            <a:ext cx="7674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0800"/>
              </a:lnSpc>
              <a:spcBef>
                <a:spcPts val="0"/>
              </a:spcBef>
              <a:spcAft>
                <a:spcPts val="500"/>
              </a:spcAft>
              <a:buClr>
                <a:srgbClr val="0070C0"/>
              </a:buClr>
              <a:buSzPts val="1500"/>
              <a:buFont typeface="Montserrat Medium"/>
              <a:buNone/>
            </a:pPr>
            <a:r>
              <a:rPr b="0" i="0" lang="ru" sz="1300" u="none" cap="none" strike="noStrike">
                <a:solidFill>
                  <a:srgbClr val="0C0C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Його треба повідомити митному органу в пункті пропуску через державний кордон </a:t>
            </a:r>
            <a:endParaRPr b="0" i="0" sz="13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13550"/>
            <a:ext cx="8839200" cy="1187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70" y="304205"/>
            <a:ext cx="1442312" cy="3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480908" y="308227"/>
            <a:ext cx="548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ІНВЕНТАРИЗАЦІЙНИЙ ОПИС</a:t>
            </a:r>
            <a:endParaRPr b="1" i="0" sz="1800" u="none" cap="none" strike="noStrike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80895" y="804625"/>
            <a:ext cx="79689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0800"/>
              </a:lnSpc>
              <a:spcBef>
                <a:spcPts val="0"/>
              </a:spcBef>
              <a:spcAft>
                <a:spcPts val="500"/>
              </a:spcAft>
              <a:buClr>
                <a:srgbClr val="0070C0"/>
              </a:buClr>
              <a:buSzPts val="1500"/>
              <a:buFont typeface="Montserrat Medium"/>
              <a:buNone/>
            </a:pPr>
            <a:r>
              <a:rPr b="0" i="0" lang="ru" sz="1300" u="none" cap="none" strike="noStrike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Обов’язковий лише для бюджетних установ.</a:t>
            </a:r>
            <a:r>
              <a:rPr b="0" i="0" lang="ru" sz="1300" u="none" cap="none" strike="noStrike">
                <a:solidFill>
                  <a:srgbClr val="0C0C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1300">
                <a:solidFill>
                  <a:srgbClr val="0C0C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0" i="0" lang="ru" sz="1300" u="none" cap="none" strike="noStrike">
                <a:solidFill>
                  <a:srgbClr val="0C0C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Інші організації можуть заповнювати лише за умови невідповідності вантажу, який отримали.</a:t>
            </a:r>
            <a:endParaRPr sz="1100"/>
          </a:p>
        </p:txBody>
      </p:sp>
      <p:pic>
        <p:nvPicPr>
          <p:cNvPr id="286" name="Google Shape;2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00" y="1347750"/>
            <a:ext cx="7968900" cy="325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70" y="304205"/>
            <a:ext cx="1442312" cy="3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27"/>
          <p:cNvSpPr txBox="1"/>
          <p:nvPr/>
        </p:nvSpPr>
        <p:spPr>
          <a:xfrm>
            <a:off x="480908" y="308227"/>
            <a:ext cx="548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1" lang="ru" sz="180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ЗВІТ</a:t>
            </a:r>
            <a:endParaRPr b="1" i="0" sz="1800" u="none" cap="none" strike="noStrike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480895" y="804625"/>
            <a:ext cx="7968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0800"/>
              </a:lnSpc>
              <a:spcBef>
                <a:spcPts val="0"/>
              </a:spcBef>
              <a:spcAft>
                <a:spcPts val="500"/>
              </a:spcAft>
              <a:buClr>
                <a:srgbClr val="0070C0"/>
              </a:buClr>
              <a:buSzPts val="1500"/>
              <a:buFont typeface="Montserrat Medium"/>
              <a:buNone/>
            </a:pPr>
            <a:r>
              <a:rPr lang="ru" sz="1300">
                <a:solidFill>
                  <a:srgbClr val="0C0C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Формується автоматично на основі поданих декларацій</a:t>
            </a:r>
            <a:endParaRPr sz="1100"/>
          </a:p>
        </p:txBody>
      </p:sp>
      <p:pic>
        <p:nvPicPr>
          <p:cNvPr id="295" name="Google Shape;2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00" y="1223925"/>
            <a:ext cx="7018572" cy="36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70" y="304205"/>
            <a:ext cx="1442312" cy="3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8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480908" y="308227"/>
            <a:ext cx="548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1" lang="ru" sz="180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ПРИЄДНАТИСЬ ДО РОБОЧОЇ ГРУПИ</a:t>
            </a:r>
            <a:endParaRPr b="1" i="0" sz="1800" u="none" cap="none" strike="noStrike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480895" y="804625"/>
            <a:ext cx="7968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0800"/>
              </a:lnSpc>
              <a:spcBef>
                <a:spcPts val="0"/>
              </a:spcBef>
              <a:spcAft>
                <a:spcPts val="500"/>
              </a:spcAft>
              <a:buClr>
                <a:srgbClr val="0070C0"/>
              </a:buClr>
              <a:buSzPts val="1500"/>
              <a:buFont typeface="Montserrat Medium"/>
              <a:buNone/>
            </a:pPr>
            <a:r>
              <a:t/>
            </a:r>
            <a:endParaRPr sz="1100"/>
          </a:p>
        </p:txBody>
      </p:sp>
      <p:pic>
        <p:nvPicPr>
          <p:cNvPr id="304" name="Google Shape;3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750" y="1355000"/>
            <a:ext cx="2775200" cy="276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7747" y="0"/>
            <a:ext cx="4306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3659986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/>
          <p:nvPr/>
        </p:nvSpPr>
        <p:spPr>
          <a:xfrm flipH="1">
            <a:off x="548662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520618" y="1034391"/>
            <a:ext cx="280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Проблема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690830" y="1908696"/>
            <a:ext cx="23412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Відсутність 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системи обліку</a:t>
            </a:r>
            <a:r>
              <a:rPr b="1" i="0" lang="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створює можливості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зловживань, розкрадання та продажу гуманітарки (понад 650 справ розслідується)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366807" y="2155371"/>
            <a:ext cx="20979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Запуск зручної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 </a:t>
            </a: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публічної платформи 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обліку допомоги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Єдиного реєстру</a:t>
            </a:r>
            <a:endParaRPr b="1" i="0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366807" y="1034391"/>
            <a:ext cx="21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 вирішуємо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3493204" y="2664002"/>
            <a:ext cx="310500" cy="310500"/>
          </a:xfrm>
          <a:prstGeom prst="ellipse">
            <a:avLst/>
          </a:prstGeom>
          <a:solidFill>
            <a:srgbClr val="EF8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" y="213769"/>
            <a:ext cx="1429111" cy="3891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7747" y="0"/>
            <a:ext cx="4306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3659986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/>
          <p:nvPr/>
        </p:nvSpPr>
        <p:spPr>
          <a:xfrm flipH="1">
            <a:off x="548662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20618" y="1034391"/>
            <a:ext cx="280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Проблема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729812" y="2053401"/>
            <a:ext cx="23412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Відсутність 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зручних механізмів 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контролю над органами влади та бюджетними установами – отримувачами допомоги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366807" y="2053401"/>
            <a:ext cx="2182500" cy="1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Звітування бюджетних установ</a:t>
            </a:r>
            <a:r>
              <a:rPr b="1" i="0" lang="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 отриману допомогу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платформі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366807" y="1034391"/>
            <a:ext cx="21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 вирішуємо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3493204" y="2664002"/>
            <a:ext cx="310500" cy="310500"/>
          </a:xfrm>
          <a:prstGeom prst="ellipse">
            <a:avLst/>
          </a:prstGeom>
          <a:solidFill>
            <a:srgbClr val="EF8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" y="213769"/>
            <a:ext cx="1429111" cy="38913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7747" y="0"/>
            <a:ext cx="4306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3659986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 flipH="1">
            <a:off x="548662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20618" y="1034391"/>
            <a:ext cx="280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Проблема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65369" y="2096221"/>
            <a:ext cx="23412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Можливість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внесення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неправдивих відомостей 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в декларацію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(інших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отримувачів)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366807" y="2223114"/>
            <a:ext cx="21825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Кожен фонд чи організація зможе </a:t>
            </a: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перевірити в системі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яка допомога на її ім’я буде доступна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366807" y="1034391"/>
            <a:ext cx="21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 вирішуємо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3493204" y="2664002"/>
            <a:ext cx="310500" cy="310500"/>
          </a:xfrm>
          <a:prstGeom prst="ellipse">
            <a:avLst/>
          </a:prstGeom>
          <a:solidFill>
            <a:srgbClr val="EF8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" y="213769"/>
            <a:ext cx="1429111" cy="389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7747" y="0"/>
            <a:ext cx="4306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3659986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 flipH="1">
            <a:off x="548662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520618" y="1034391"/>
            <a:ext cx="280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Проблема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65369" y="2071100"/>
            <a:ext cx="23412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Ускладнена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процедура ввезення товарів</a:t>
            </a:r>
            <a:r>
              <a:rPr b="0" i="0" lang="ru" sz="14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які можуть використовуватись військовими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(вимога гарантійних листів)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4366807" y="2223114"/>
            <a:ext cx="21825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Скасування гарантійних листів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для товарів подвійного призначення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366807" y="1034391"/>
            <a:ext cx="21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 вирішуємо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3493204" y="2664002"/>
            <a:ext cx="310500" cy="310500"/>
          </a:xfrm>
          <a:prstGeom prst="ellipse">
            <a:avLst/>
          </a:prstGeom>
          <a:solidFill>
            <a:srgbClr val="EF8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" y="213769"/>
            <a:ext cx="1429111" cy="38913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7747" y="0"/>
            <a:ext cx="4306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3659986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/>
          <p:nvPr/>
        </p:nvSpPr>
        <p:spPr>
          <a:xfrm flipH="1">
            <a:off x="548662" y="1529525"/>
            <a:ext cx="3111323" cy="2577470"/>
          </a:xfrm>
          <a:custGeom>
            <a:rect b="b" l="l" r="r" t="t"/>
            <a:pathLst>
              <a:path extrusionOk="0" h="2616721" w="3158704">
                <a:moveTo>
                  <a:pt x="-902" y="1307629"/>
                </a:moveTo>
                <a:lnTo>
                  <a:pt x="924232" y="2232764"/>
                </a:lnTo>
                <a:cubicBezTo>
                  <a:pt x="1435178" y="2743709"/>
                  <a:pt x="2263555" y="2743709"/>
                  <a:pt x="2774500" y="2232806"/>
                </a:cubicBezTo>
                <a:cubicBezTo>
                  <a:pt x="3285552" y="1721871"/>
                  <a:pt x="3285552" y="893461"/>
                  <a:pt x="2774606" y="382495"/>
                </a:cubicBezTo>
                <a:cubicBezTo>
                  <a:pt x="2263660" y="-128472"/>
                  <a:pt x="1435283" y="-128493"/>
                  <a:pt x="924232" y="382453"/>
                </a:cubicBezTo>
                <a:cubicBezTo>
                  <a:pt x="924232" y="382463"/>
                  <a:pt x="924232" y="382484"/>
                  <a:pt x="924232" y="382495"/>
                </a:cubicBez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520618" y="1034391"/>
            <a:ext cx="280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Проблема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95514" y="2191680"/>
            <a:ext cx="234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Відсутність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зручної форми 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для звітності</a:t>
            </a:r>
            <a:r>
              <a:rPr b="0" i="0" lang="ru" sz="14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яка й так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вимагається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Законом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366807" y="2213066"/>
            <a:ext cx="2182500" cy="14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Запровадження </a:t>
            </a: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доступного інструменту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b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</a:t>
            </a: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формування автоматичних</a:t>
            </a:r>
            <a:b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звітів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4366807" y="1034391"/>
            <a:ext cx="21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0" i="0" lang="ru" sz="1800" u="none" cap="none" strike="noStrik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 вирішуємо</a:t>
            </a:r>
            <a:endParaRPr b="0" i="0" sz="1800" u="none" cap="none" strike="noStrike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3493204" y="2664002"/>
            <a:ext cx="310500" cy="310500"/>
          </a:xfrm>
          <a:prstGeom prst="ellipse">
            <a:avLst/>
          </a:prstGeom>
          <a:solidFill>
            <a:srgbClr val="EF8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" y="213769"/>
            <a:ext cx="1429111" cy="38913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480907" y="308227"/>
            <a:ext cx="618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АЛГОРИТМ ВВЕЗЕННЯ ТА ОБЛІКУ ГУМАНІТАРНОЇ ДОПОМОГИ З 1 ГРУДНЯ: 5 КРОКІВ</a:t>
            </a:r>
            <a:endParaRPr sz="1100"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70" y="304205"/>
            <a:ext cx="1442312" cy="3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" name="Google Shape;143;p21"/>
          <p:cNvGrpSpPr/>
          <p:nvPr/>
        </p:nvGrpSpPr>
        <p:grpSpPr>
          <a:xfrm>
            <a:off x="-815" y="2459568"/>
            <a:ext cx="9144383" cy="811350"/>
            <a:chOff x="-1087" y="2888483"/>
            <a:chExt cx="12192511" cy="1081800"/>
          </a:xfrm>
        </p:grpSpPr>
        <p:sp>
          <p:nvSpPr>
            <p:cNvPr id="144" name="Google Shape;144;p21"/>
            <p:cNvSpPr/>
            <p:nvPr/>
          </p:nvSpPr>
          <p:spPr>
            <a:xfrm>
              <a:off x="-1087" y="2962875"/>
              <a:ext cx="12192447" cy="925338"/>
            </a:xfrm>
            <a:custGeom>
              <a:rect b="b" l="l" r="r" t="t"/>
              <a:pathLst>
                <a:path extrusionOk="0" h="925338" w="12192447">
                  <a:moveTo>
                    <a:pt x="12192439" y="186540"/>
                  </a:moveTo>
                  <a:cubicBezTo>
                    <a:pt x="12098152" y="226519"/>
                    <a:pt x="12011157" y="269697"/>
                    <a:pt x="11924995" y="312234"/>
                  </a:cubicBezTo>
                  <a:cubicBezTo>
                    <a:pt x="11636123" y="455135"/>
                    <a:pt x="11363306" y="590168"/>
                    <a:pt x="10805582" y="590168"/>
                  </a:cubicBezTo>
                  <a:cubicBezTo>
                    <a:pt x="10247859" y="590168"/>
                    <a:pt x="9975170" y="455135"/>
                    <a:pt x="9686170" y="312234"/>
                  </a:cubicBezTo>
                  <a:cubicBezTo>
                    <a:pt x="9375549" y="158715"/>
                    <a:pt x="9054373" y="-498"/>
                    <a:pt x="8418484" y="-498"/>
                  </a:cubicBezTo>
                  <a:cubicBezTo>
                    <a:pt x="7782594" y="-498"/>
                    <a:pt x="7461418" y="158459"/>
                    <a:pt x="7150861" y="312234"/>
                  </a:cubicBezTo>
                  <a:cubicBezTo>
                    <a:pt x="6861989" y="455135"/>
                    <a:pt x="6589172" y="590168"/>
                    <a:pt x="6031449" y="590168"/>
                  </a:cubicBezTo>
                  <a:cubicBezTo>
                    <a:pt x="5473725" y="590168"/>
                    <a:pt x="5201037" y="455135"/>
                    <a:pt x="4912036" y="312234"/>
                  </a:cubicBezTo>
                  <a:cubicBezTo>
                    <a:pt x="4601415" y="158715"/>
                    <a:pt x="4280176" y="-498"/>
                    <a:pt x="3644350" y="-498"/>
                  </a:cubicBezTo>
                  <a:cubicBezTo>
                    <a:pt x="3008524" y="-498"/>
                    <a:pt x="2687284" y="158459"/>
                    <a:pt x="2376663" y="312234"/>
                  </a:cubicBezTo>
                  <a:cubicBezTo>
                    <a:pt x="2087855" y="455135"/>
                    <a:pt x="1815038" y="590168"/>
                    <a:pt x="1257251" y="590168"/>
                  </a:cubicBezTo>
                  <a:cubicBezTo>
                    <a:pt x="699463" y="590168"/>
                    <a:pt x="426839" y="455135"/>
                    <a:pt x="137838" y="312234"/>
                  </a:cubicBezTo>
                  <a:cubicBezTo>
                    <a:pt x="92422" y="289718"/>
                    <a:pt x="46750" y="267138"/>
                    <a:pt x="-9" y="244942"/>
                  </a:cubicBezTo>
                  <a:lnTo>
                    <a:pt x="-9" y="617354"/>
                  </a:lnTo>
                  <a:cubicBezTo>
                    <a:pt x="307349" y="769467"/>
                    <a:pt x="628397" y="924841"/>
                    <a:pt x="1257059" y="924841"/>
                  </a:cubicBezTo>
                  <a:cubicBezTo>
                    <a:pt x="1892949" y="924841"/>
                    <a:pt x="2214125" y="765884"/>
                    <a:pt x="2524745" y="612109"/>
                  </a:cubicBezTo>
                  <a:cubicBezTo>
                    <a:pt x="2813554" y="469144"/>
                    <a:pt x="3086371" y="334175"/>
                    <a:pt x="3644158" y="334175"/>
                  </a:cubicBezTo>
                  <a:cubicBezTo>
                    <a:pt x="4201945" y="334175"/>
                    <a:pt x="4474570" y="469144"/>
                    <a:pt x="4763570" y="612109"/>
                  </a:cubicBezTo>
                  <a:cubicBezTo>
                    <a:pt x="5074191" y="765628"/>
                    <a:pt x="5395367" y="924841"/>
                    <a:pt x="6031257" y="924841"/>
                  </a:cubicBezTo>
                  <a:cubicBezTo>
                    <a:pt x="6667147" y="924841"/>
                    <a:pt x="6988258" y="765884"/>
                    <a:pt x="7298879" y="612109"/>
                  </a:cubicBezTo>
                  <a:cubicBezTo>
                    <a:pt x="7587752" y="469144"/>
                    <a:pt x="7860505" y="334175"/>
                    <a:pt x="8418292" y="334175"/>
                  </a:cubicBezTo>
                  <a:cubicBezTo>
                    <a:pt x="8976079" y="334175"/>
                    <a:pt x="9248703" y="469144"/>
                    <a:pt x="9537704" y="612109"/>
                  </a:cubicBezTo>
                  <a:cubicBezTo>
                    <a:pt x="9848325" y="765628"/>
                    <a:pt x="10169565" y="924841"/>
                    <a:pt x="10805390" y="924841"/>
                  </a:cubicBezTo>
                  <a:cubicBezTo>
                    <a:pt x="11441217" y="924841"/>
                    <a:pt x="11762456" y="765884"/>
                    <a:pt x="12073077" y="612109"/>
                  </a:cubicBezTo>
                  <a:cubicBezTo>
                    <a:pt x="12112800" y="592471"/>
                    <a:pt x="12152267" y="572961"/>
                    <a:pt x="12192118" y="553964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4863750" y="3459831"/>
              <a:ext cx="83604" cy="61599"/>
            </a:xfrm>
            <a:custGeom>
              <a:rect b="b" l="l" r="r" t="t"/>
              <a:pathLst>
                <a:path extrusionOk="0" h="61599" w="83604">
                  <a:moveTo>
                    <a:pt x="-9" y="27327"/>
                  </a:moveTo>
                  <a:cubicBezTo>
                    <a:pt x="25961" y="40121"/>
                    <a:pt x="48861" y="51059"/>
                    <a:pt x="70354" y="61102"/>
                  </a:cubicBezTo>
                  <a:lnTo>
                    <a:pt x="83595" y="33021"/>
                  </a:lnTo>
                  <a:cubicBezTo>
                    <a:pt x="62486" y="23106"/>
                    <a:pt x="39714" y="12103"/>
                    <a:pt x="13871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028464" y="3535887"/>
              <a:ext cx="83476" cy="58401"/>
            </a:xfrm>
            <a:custGeom>
              <a:rect b="b" l="l" r="r" t="t"/>
              <a:pathLst>
                <a:path extrusionOk="0" h="58401" w="83476">
                  <a:moveTo>
                    <a:pt x="-9" y="27967"/>
                  </a:moveTo>
                  <a:cubicBezTo>
                    <a:pt x="24362" y="38522"/>
                    <a:pt x="48605" y="48628"/>
                    <a:pt x="72017" y="57904"/>
                  </a:cubicBezTo>
                  <a:lnTo>
                    <a:pt x="83467" y="29119"/>
                  </a:lnTo>
                  <a:cubicBezTo>
                    <a:pt x="60375" y="19907"/>
                    <a:pt x="36452" y="9929"/>
                    <a:pt x="12336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198039" y="3601133"/>
              <a:ext cx="83284" cy="53348"/>
            </a:xfrm>
            <a:custGeom>
              <a:rect b="b" l="l" r="r" t="t"/>
              <a:pathLst>
                <a:path extrusionOk="0" h="53348" w="83284">
                  <a:moveTo>
                    <a:pt x="-9" y="28863"/>
                  </a:moveTo>
                  <a:cubicBezTo>
                    <a:pt x="24618" y="37307"/>
                    <a:pt x="49629" y="45366"/>
                    <a:pt x="74320" y="52850"/>
                  </a:cubicBezTo>
                  <a:lnTo>
                    <a:pt x="83275" y="23106"/>
                  </a:lnTo>
                  <a:cubicBezTo>
                    <a:pt x="58967" y="15814"/>
                    <a:pt x="34277" y="7882"/>
                    <a:pt x="10033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732414" y="3708405"/>
              <a:ext cx="79574" cy="36332"/>
            </a:xfrm>
            <a:custGeom>
              <a:rect b="b" l="l" r="r" t="t"/>
              <a:pathLst>
                <a:path extrusionOk="0" h="36332" w="79574">
                  <a:moveTo>
                    <a:pt x="-9" y="30398"/>
                  </a:moveTo>
                  <a:cubicBezTo>
                    <a:pt x="25577" y="32509"/>
                    <a:pt x="51612" y="34364"/>
                    <a:pt x="77838" y="35835"/>
                  </a:cubicBezTo>
                  <a:lnTo>
                    <a:pt x="79565" y="4875"/>
                  </a:lnTo>
                  <a:cubicBezTo>
                    <a:pt x="53659" y="3404"/>
                    <a:pt x="27752" y="1613"/>
                    <a:pt x="2805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372987" y="3651794"/>
              <a:ext cx="82580" cy="47335"/>
            </a:xfrm>
            <a:custGeom>
              <a:rect b="b" l="l" r="r" t="t"/>
              <a:pathLst>
                <a:path extrusionOk="0" h="47335" w="82580">
                  <a:moveTo>
                    <a:pt x="-9" y="29631"/>
                  </a:moveTo>
                  <a:cubicBezTo>
                    <a:pt x="25002" y="36027"/>
                    <a:pt x="50652" y="41592"/>
                    <a:pt x="76175" y="46838"/>
                  </a:cubicBezTo>
                  <a:lnTo>
                    <a:pt x="82571" y="16453"/>
                  </a:lnTo>
                  <a:cubicBezTo>
                    <a:pt x="57433" y="11272"/>
                    <a:pt x="32166" y="5579"/>
                    <a:pt x="7539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551645" y="3687104"/>
              <a:ext cx="81109" cy="41514"/>
            </a:xfrm>
            <a:custGeom>
              <a:rect b="b" l="l" r="r" t="t"/>
              <a:pathLst>
                <a:path extrusionOk="0" h="41514" w="81109">
                  <a:moveTo>
                    <a:pt x="-9" y="30142"/>
                  </a:moveTo>
                  <a:cubicBezTo>
                    <a:pt x="25577" y="34108"/>
                    <a:pt x="51164" y="37818"/>
                    <a:pt x="77262" y="41016"/>
                  </a:cubicBezTo>
                  <a:lnTo>
                    <a:pt x="81100" y="10248"/>
                  </a:lnTo>
                  <a:cubicBezTo>
                    <a:pt x="55513" y="7050"/>
                    <a:pt x="29927" y="3468"/>
                    <a:pt x="4788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196709" y="3190532"/>
              <a:ext cx="82836" cy="49126"/>
            </a:xfrm>
            <a:custGeom>
              <a:rect b="b" l="l" r="r" t="t"/>
              <a:pathLst>
                <a:path extrusionOk="0" h="49126" w="82836">
                  <a:moveTo>
                    <a:pt x="-9" y="29438"/>
                  </a:moveTo>
                  <a:cubicBezTo>
                    <a:pt x="24937" y="35260"/>
                    <a:pt x="50012" y="41656"/>
                    <a:pt x="74575" y="48628"/>
                  </a:cubicBezTo>
                  <a:lnTo>
                    <a:pt x="82827" y="18692"/>
                  </a:lnTo>
                  <a:cubicBezTo>
                    <a:pt x="57880" y="11848"/>
                    <a:pt x="32422" y="5387"/>
                    <a:pt x="7091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4020225" y="3156566"/>
              <a:ext cx="81621" cy="43305"/>
            </a:xfrm>
            <a:custGeom>
              <a:rect b="b" l="l" r="r" t="t"/>
              <a:pathLst>
                <a:path extrusionOk="0" h="43305" w="81621">
                  <a:moveTo>
                    <a:pt x="-9" y="30014"/>
                  </a:moveTo>
                  <a:cubicBezTo>
                    <a:pt x="25577" y="33724"/>
                    <a:pt x="51164" y="37946"/>
                    <a:pt x="76047" y="42808"/>
                  </a:cubicBezTo>
                  <a:lnTo>
                    <a:pt x="81612" y="12295"/>
                  </a:lnTo>
                  <a:cubicBezTo>
                    <a:pt x="56025" y="7690"/>
                    <a:pt x="30439" y="3468"/>
                    <a:pt x="4852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4537522" y="3304201"/>
              <a:ext cx="83156" cy="59616"/>
            </a:xfrm>
            <a:custGeom>
              <a:rect b="b" l="l" r="r" t="t"/>
              <a:pathLst>
                <a:path extrusionOk="0" h="59616" w="83156">
                  <a:moveTo>
                    <a:pt x="-9" y="28031"/>
                  </a:moveTo>
                  <a:cubicBezTo>
                    <a:pt x="22891" y="37754"/>
                    <a:pt x="45982" y="47925"/>
                    <a:pt x="70354" y="59119"/>
                  </a:cubicBezTo>
                  <a:lnTo>
                    <a:pt x="83147" y="30910"/>
                  </a:lnTo>
                  <a:cubicBezTo>
                    <a:pt x="58264" y="19588"/>
                    <a:pt x="34916" y="9289"/>
                    <a:pt x="11761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4369482" y="3240042"/>
              <a:ext cx="83412" cy="54691"/>
            </a:xfrm>
            <a:custGeom>
              <a:rect b="b" l="l" r="r" t="t"/>
              <a:pathLst>
                <a:path extrusionOk="0" h="54691" w="83412">
                  <a:moveTo>
                    <a:pt x="-9" y="28607"/>
                  </a:moveTo>
                  <a:cubicBezTo>
                    <a:pt x="23978" y="36539"/>
                    <a:pt x="48413" y="45174"/>
                    <a:pt x="72593" y="54194"/>
                  </a:cubicBezTo>
                  <a:lnTo>
                    <a:pt x="83403" y="25089"/>
                  </a:lnTo>
                  <a:cubicBezTo>
                    <a:pt x="58840" y="15942"/>
                    <a:pt x="34085" y="7242"/>
                    <a:pt x="9714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4701339" y="3379809"/>
              <a:ext cx="83348" cy="62047"/>
            </a:xfrm>
            <a:custGeom>
              <a:rect b="b" l="l" r="r" t="t"/>
              <a:pathLst>
                <a:path extrusionOk="0" h="62047" w="83348">
                  <a:moveTo>
                    <a:pt x="-9" y="27391"/>
                  </a:moveTo>
                  <a:cubicBezTo>
                    <a:pt x="23360" y="38692"/>
                    <a:pt x="46558" y="50078"/>
                    <a:pt x="69586" y="61550"/>
                  </a:cubicBezTo>
                  <a:lnTo>
                    <a:pt x="83339" y="33724"/>
                  </a:lnTo>
                  <a:cubicBezTo>
                    <a:pt x="60183" y="22295"/>
                    <a:pt x="36899" y="10888"/>
                    <a:pt x="13488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3841503" y="3136480"/>
              <a:ext cx="79958" cy="37804"/>
            </a:xfrm>
            <a:custGeom>
              <a:rect b="b" l="l" r="r" t="t"/>
              <a:pathLst>
                <a:path extrusionOk="0" h="37804" w="79958">
                  <a:moveTo>
                    <a:pt x="-9" y="30398"/>
                  </a:moveTo>
                  <a:cubicBezTo>
                    <a:pt x="25577" y="32381"/>
                    <a:pt x="51676" y="34684"/>
                    <a:pt x="76750" y="37307"/>
                  </a:cubicBezTo>
                  <a:lnTo>
                    <a:pt x="79949" y="6411"/>
                  </a:lnTo>
                  <a:cubicBezTo>
                    <a:pt x="54362" y="3788"/>
                    <a:pt x="28392" y="1421"/>
                    <a:pt x="2230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7130336" y="3414926"/>
              <a:ext cx="82965" cy="62175"/>
            </a:xfrm>
            <a:custGeom>
              <a:rect b="b" l="l" r="r" t="t"/>
              <a:pathLst>
                <a:path extrusionOk="0" h="62175" w="82965">
                  <a:moveTo>
                    <a:pt x="50013" y="9097"/>
                  </a:moveTo>
                  <a:lnTo>
                    <a:pt x="-9" y="33852"/>
                  </a:lnTo>
                  <a:lnTo>
                    <a:pt x="13680" y="61677"/>
                  </a:lnTo>
                  <a:lnTo>
                    <a:pt x="63766" y="36922"/>
                  </a:lnTo>
                  <a:lnTo>
                    <a:pt x="82956" y="27263"/>
                  </a:lnTo>
                  <a:lnTo>
                    <a:pt x="69203" y="-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6967222" y="3494117"/>
              <a:ext cx="83668" cy="60512"/>
            </a:xfrm>
            <a:custGeom>
              <a:rect b="b" l="l" r="r" t="t"/>
              <a:pathLst>
                <a:path extrusionOk="0" h="60512" w="83668">
                  <a:moveTo>
                    <a:pt x="-9" y="31677"/>
                  </a:moveTo>
                  <a:lnTo>
                    <a:pt x="12784" y="60014"/>
                  </a:lnTo>
                  <a:cubicBezTo>
                    <a:pt x="35556" y="49972"/>
                    <a:pt x="58712" y="39353"/>
                    <a:pt x="83659" y="27584"/>
                  </a:cubicBezTo>
                  <a:lnTo>
                    <a:pt x="70418" y="-498"/>
                  </a:lnTo>
                  <a:cubicBezTo>
                    <a:pt x="45471" y="11144"/>
                    <a:pt x="22507" y="21826"/>
                    <a:pt x="-9" y="316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6800398" y="3566079"/>
              <a:ext cx="83476" cy="56354"/>
            </a:xfrm>
            <a:custGeom>
              <a:rect b="b" l="l" r="r" t="t"/>
              <a:pathLst>
                <a:path extrusionOk="0" h="56354" w="83476">
                  <a:moveTo>
                    <a:pt x="-9" y="26624"/>
                  </a:moveTo>
                  <a:lnTo>
                    <a:pt x="10417" y="55857"/>
                  </a:lnTo>
                  <a:cubicBezTo>
                    <a:pt x="34405" y="47285"/>
                    <a:pt x="59032" y="38074"/>
                    <a:pt x="83467" y="28351"/>
                  </a:cubicBezTo>
                  <a:lnTo>
                    <a:pt x="72081" y="-498"/>
                  </a:lnTo>
                  <a:cubicBezTo>
                    <a:pt x="47965" y="9161"/>
                    <a:pt x="23658" y="18308"/>
                    <a:pt x="-9" y="26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7458804" y="3266332"/>
              <a:ext cx="83475" cy="57249"/>
            </a:xfrm>
            <a:custGeom>
              <a:rect b="b" l="l" r="r" t="t"/>
              <a:pathLst>
                <a:path extrusionOk="0" h="57249" w="83475">
                  <a:moveTo>
                    <a:pt x="-9" y="28031"/>
                  </a:moveTo>
                  <a:lnTo>
                    <a:pt x="11760" y="56752"/>
                  </a:lnTo>
                  <a:cubicBezTo>
                    <a:pt x="35876" y="46773"/>
                    <a:pt x="59991" y="37562"/>
                    <a:pt x="83466" y="28543"/>
                  </a:cubicBezTo>
                  <a:lnTo>
                    <a:pt x="72592" y="-498"/>
                  </a:lnTo>
                  <a:cubicBezTo>
                    <a:pt x="48860" y="8393"/>
                    <a:pt x="24425" y="17988"/>
                    <a:pt x="-9" y="280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292939" y="3336248"/>
              <a:ext cx="83348" cy="61023"/>
            </a:xfrm>
            <a:custGeom>
              <a:rect b="b" l="l" r="r" t="t"/>
              <a:pathLst>
                <a:path extrusionOk="0" h="61023" w="83348">
                  <a:moveTo>
                    <a:pt x="-9" y="32573"/>
                  </a:moveTo>
                  <a:lnTo>
                    <a:pt x="13359" y="60526"/>
                  </a:lnTo>
                  <a:cubicBezTo>
                    <a:pt x="38499" y="48500"/>
                    <a:pt x="61334" y="37754"/>
                    <a:pt x="83339" y="27711"/>
                  </a:cubicBezTo>
                  <a:lnTo>
                    <a:pt x="70546" y="-498"/>
                  </a:lnTo>
                  <a:cubicBezTo>
                    <a:pt x="48286" y="9737"/>
                    <a:pt x="25257" y="20547"/>
                    <a:pt x="-9" y="32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5914463" y="3717743"/>
              <a:ext cx="78039" cy="31919"/>
            </a:xfrm>
            <a:custGeom>
              <a:rect b="b" l="l" r="r" t="t"/>
              <a:pathLst>
                <a:path extrusionOk="0" h="31919" w="78039">
                  <a:moveTo>
                    <a:pt x="-9" y="30526"/>
                  </a:moveTo>
                  <a:cubicBezTo>
                    <a:pt x="25577" y="31102"/>
                    <a:pt x="51803" y="31422"/>
                    <a:pt x="78030" y="31422"/>
                  </a:cubicBezTo>
                  <a:lnTo>
                    <a:pt x="78030" y="398"/>
                  </a:lnTo>
                  <a:cubicBezTo>
                    <a:pt x="52059" y="398"/>
                    <a:pt x="26025" y="78"/>
                    <a:pt x="694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6274850" y="3698042"/>
              <a:ext cx="80469" cy="39147"/>
            </a:xfrm>
            <a:custGeom>
              <a:rect b="b" l="l" r="r" t="t"/>
              <a:pathLst>
                <a:path extrusionOk="0" h="39147" w="80469">
                  <a:moveTo>
                    <a:pt x="-9" y="7754"/>
                  </a:moveTo>
                  <a:lnTo>
                    <a:pt x="2869" y="38650"/>
                  </a:lnTo>
                  <a:cubicBezTo>
                    <a:pt x="28967" y="36283"/>
                    <a:pt x="55130" y="33468"/>
                    <a:pt x="80460" y="30334"/>
                  </a:cubicBezTo>
                  <a:lnTo>
                    <a:pt x="76686" y="-498"/>
                  </a:lnTo>
                  <a:cubicBezTo>
                    <a:pt x="51611" y="2636"/>
                    <a:pt x="25833" y="5387"/>
                    <a:pt x="-9" y="77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6095168" y="3713842"/>
              <a:ext cx="78870" cy="34285"/>
            </a:xfrm>
            <a:custGeom>
              <a:rect b="b" l="l" r="r" t="t"/>
              <a:pathLst>
                <a:path extrusionOk="0" h="34285" w="78870">
                  <a:moveTo>
                    <a:pt x="-9" y="2765"/>
                  </a:moveTo>
                  <a:lnTo>
                    <a:pt x="950" y="33788"/>
                  </a:lnTo>
                  <a:cubicBezTo>
                    <a:pt x="27176" y="33021"/>
                    <a:pt x="53339" y="31869"/>
                    <a:pt x="78861" y="30462"/>
                  </a:cubicBezTo>
                  <a:lnTo>
                    <a:pt x="77134" y="-498"/>
                  </a:lnTo>
                  <a:cubicBezTo>
                    <a:pt x="51931" y="910"/>
                    <a:pt x="25961" y="1997"/>
                    <a:pt x="-9" y="27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6453188" y="3669129"/>
              <a:ext cx="81941" cy="44712"/>
            </a:xfrm>
            <a:custGeom>
              <a:rect b="b" l="l" r="r" t="t"/>
              <a:pathLst>
                <a:path extrusionOk="0" h="44712" w="81941">
                  <a:moveTo>
                    <a:pt x="-9" y="13639"/>
                  </a:moveTo>
                  <a:lnTo>
                    <a:pt x="5172" y="44215"/>
                  </a:lnTo>
                  <a:cubicBezTo>
                    <a:pt x="30759" y="39865"/>
                    <a:pt x="56729" y="35068"/>
                    <a:pt x="81932" y="29886"/>
                  </a:cubicBezTo>
                  <a:lnTo>
                    <a:pt x="75535" y="-498"/>
                  </a:lnTo>
                  <a:cubicBezTo>
                    <a:pt x="50844" y="4619"/>
                    <a:pt x="25385" y="9353"/>
                    <a:pt x="-9" y="13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6628840" y="3625312"/>
              <a:ext cx="83028" cy="50725"/>
            </a:xfrm>
            <a:custGeom>
              <a:rect b="b" l="l" r="r" t="t"/>
              <a:pathLst>
                <a:path extrusionOk="0" h="50725" w="83028">
                  <a:moveTo>
                    <a:pt x="-9" y="20163"/>
                  </a:moveTo>
                  <a:lnTo>
                    <a:pt x="7730" y="50228"/>
                  </a:lnTo>
                  <a:cubicBezTo>
                    <a:pt x="32869" y="43831"/>
                    <a:pt x="58200" y="36667"/>
                    <a:pt x="83019" y="29182"/>
                  </a:cubicBezTo>
                  <a:lnTo>
                    <a:pt x="74063" y="-498"/>
                  </a:lnTo>
                  <a:cubicBezTo>
                    <a:pt x="49628" y="6794"/>
                    <a:pt x="24682" y="13767"/>
                    <a:pt x="-9" y="20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3298236" y="3136161"/>
              <a:ext cx="79893" cy="37356"/>
            </a:xfrm>
            <a:custGeom>
              <a:rect b="b" l="l" r="r" t="t"/>
              <a:pathLst>
                <a:path extrusionOk="0" h="37356" w="79893">
                  <a:moveTo>
                    <a:pt x="-9" y="5963"/>
                  </a:moveTo>
                  <a:lnTo>
                    <a:pt x="3125" y="36859"/>
                  </a:lnTo>
                  <a:cubicBezTo>
                    <a:pt x="28264" y="34300"/>
                    <a:pt x="54298" y="32061"/>
                    <a:pt x="79885" y="30462"/>
                  </a:cubicBezTo>
                  <a:lnTo>
                    <a:pt x="77646" y="-498"/>
                  </a:lnTo>
                  <a:cubicBezTo>
                    <a:pt x="51803" y="1101"/>
                    <a:pt x="25577" y="3404"/>
                    <a:pt x="-9" y="59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227899" y="3717552"/>
              <a:ext cx="77911" cy="32111"/>
            </a:xfrm>
            <a:custGeom>
              <a:rect b="b" l="l" r="r" t="t"/>
              <a:pathLst>
                <a:path extrusionOk="0" h="32111" w="77911">
                  <a:moveTo>
                    <a:pt x="-9" y="589"/>
                  </a:moveTo>
                  <a:lnTo>
                    <a:pt x="-9" y="31613"/>
                  </a:lnTo>
                  <a:cubicBezTo>
                    <a:pt x="26217" y="31613"/>
                    <a:pt x="52443" y="31166"/>
                    <a:pt x="77902" y="30526"/>
                  </a:cubicBezTo>
                  <a:lnTo>
                    <a:pt x="77134" y="-498"/>
                  </a:lnTo>
                  <a:cubicBezTo>
                    <a:pt x="51995" y="142"/>
                    <a:pt x="26025" y="525"/>
                    <a:pt x="-9" y="5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864634" y="3699001"/>
              <a:ext cx="80405" cy="38891"/>
            </a:xfrm>
            <a:custGeom>
              <a:rect b="b" l="l" r="r" t="t"/>
              <a:pathLst>
                <a:path extrusionOk="0" h="38891" w="80405">
                  <a:moveTo>
                    <a:pt x="-9" y="30270"/>
                  </a:moveTo>
                  <a:cubicBezTo>
                    <a:pt x="25577" y="33341"/>
                    <a:pt x="51164" y="36027"/>
                    <a:pt x="77646" y="38394"/>
                  </a:cubicBezTo>
                  <a:lnTo>
                    <a:pt x="80396" y="7498"/>
                  </a:lnTo>
                  <a:cubicBezTo>
                    <a:pt x="54810" y="5195"/>
                    <a:pt x="28776" y="2509"/>
                    <a:pt x="3637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1045978" y="3714289"/>
              <a:ext cx="78806" cy="34094"/>
            </a:xfrm>
            <a:custGeom>
              <a:rect b="b" l="l" r="r" t="t"/>
              <a:pathLst>
                <a:path extrusionOk="0" h="34094" w="78806">
                  <a:moveTo>
                    <a:pt x="-9" y="30462"/>
                  </a:moveTo>
                  <a:cubicBezTo>
                    <a:pt x="25577" y="31805"/>
                    <a:pt x="51740" y="32829"/>
                    <a:pt x="77966" y="33596"/>
                  </a:cubicBezTo>
                  <a:lnTo>
                    <a:pt x="78797" y="2572"/>
                  </a:lnTo>
                  <a:cubicBezTo>
                    <a:pt x="52827" y="1869"/>
                    <a:pt x="26857" y="782"/>
                    <a:pt x="1654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1587134" y="3685888"/>
              <a:ext cx="81237" cy="41770"/>
            </a:xfrm>
            <a:custGeom>
              <a:rect b="b" l="l" r="r" t="t"/>
              <a:pathLst>
                <a:path extrusionOk="0" h="41770" w="81237">
                  <a:moveTo>
                    <a:pt x="-9" y="10505"/>
                  </a:moveTo>
                  <a:lnTo>
                    <a:pt x="3957" y="41272"/>
                  </a:lnTo>
                  <a:cubicBezTo>
                    <a:pt x="29927" y="37946"/>
                    <a:pt x="55961" y="34236"/>
                    <a:pt x="81228" y="30142"/>
                  </a:cubicBezTo>
                  <a:lnTo>
                    <a:pt x="76303" y="-498"/>
                  </a:lnTo>
                  <a:cubicBezTo>
                    <a:pt x="51356" y="3532"/>
                    <a:pt x="25705" y="7242"/>
                    <a:pt x="-9" y="105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1408028" y="3707765"/>
              <a:ext cx="79638" cy="36524"/>
            </a:xfrm>
            <a:custGeom>
              <a:rect b="b" l="l" r="r" t="t"/>
              <a:pathLst>
                <a:path extrusionOk="0" h="36524" w="79638">
                  <a:moveTo>
                    <a:pt x="-9" y="5068"/>
                  </a:moveTo>
                  <a:lnTo>
                    <a:pt x="1782" y="36027"/>
                  </a:lnTo>
                  <a:cubicBezTo>
                    <a:pt x="28008" y="34492"/>
                    <a:pt x="54170" y="32573"/>
                    <a:pt x="79629" y="30398"/>
                  </a:cubicBezTo>
                  <a:lnTo>
                    <a:pt x="76942" y="-498"/>
                  </a:lnTo>
                  <a:cubicBezTo>
                    <a:pt x="51803" y="1677"/>
                    <a:pt x="25897" y="3532"/>
                    <a:pt x="-9" y="5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1764321" y="3649939"/>
              <a:ext cx="82580" cy="47655"/>
            </a:xfrm>
            <a:custGeom>
              <a:rect b="b" l="l" r="r" t="t"/>
              <a:pathLst>
                <a:path extrusionOk="0" h="47655" w="82580">
                  <a:moveTo>
                    <a:pt x="-9" y="16773"/>
                  </a:moveTo>
                  <a:lnTo>
                    <a:pt x="6387" y="47157"/>
                  </a:lnTo>
                  <a:cubicBezTo>
                    <a:pt x="31974" y="41784"/>
                    <a:pt x="57560" y="35899"/>
                    <a:pt x="82571" y="29631"/>
                  </a:cubicBezTo>
                  <a:lnTo>
                    <a:pt x="75023" y="-498"/>
                  </a:lnTo>
                  <a:cubicBezTo>
                    <a:pt x="50396" y="5707"/>
                    <a:pt x="25129" y="11464"/>
                    <a:pt x="-9" y="167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68615" y="3497315"/>
              <a:ext cx="83668" cy="60384"/>
            </a:xfrm>
            <a:custGeom>
              <a:rect b="b" l="l" r="r" t="t"/>
              <a:pathLst>
                <a:path extrusionOk="0" h="60384" w="83668">
                  <a:moveTo>
                    <a:pt x="-9" y="27584"/>
                  </a:moveTo>
                  <a:cubicBezTo>
                    <a:pt x="24938" y="39289"/>
                    <a:pt x="48157" y="49908"/>
                    <a:pt x="70865" y="59887"/>
                  </a:cubicBezTo>
                  <a:lnTo>
                    <a:pt x="83659" y="31485"/>
                  </a:lnTo>
                  <a:cubicBezTo>
                    <a:pt x="61143" y="21571"/>
                    <a:pt x="38179" y="11144"/>
                    <a:pt x="13296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684760" y="3670664"/>
              <a:ext cx="81813" cy="44456"/>
            </a:xfrm>
            <a:custGeom>
              <a:rect b="b" l="l" r="r" t="t"/>
              <a:pathLst>
                <a:path extrusionOk="0" h="44456" w="81813">
                  <a:moveTo>
                    <a:pt x="-9" y="29886"/>
                  </a:moveTo>
                  <a:cubicBezTo>
                    <a:pt x="25129" y="34940"/>
                    <a:pt x="51164" y="39673"/>
                    <a:pt x="76750" y="43959"/>
                  </a:cubicBezTo>
                  <a:lnTo>
                    <a:pt x="81804" y="13383"/>
                  </a:lnTo>
                  <a:cubicBezTo>
                    <a:pt x="56217" y="9161"/>
                    <a:pt x="30631" y="4492"/>
                    <a:pt x="6067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335503" y="3568894"/>
              <a:ext cx="83540" cy="56162"/>
            </a:xfrm>
            <a:custGeom>
              <a:rect b="b" l="l" r="r" t="t"/>
              <a:pathLst>
                <a:path extrusionOk="0" h="56162" w="83540">
                  <a:moveTo>
                    <a:pt x="-9" y="28415"/>
                  </a:moveTo>
                  <a:cubicBezTo>
                    <a:pt x="24490" y="38010"/>
                    <a:pt x="49117" y="47157"/>
                    <a:pt x="73232" y="55665"/>
                  </a:cubicBezTo>
                  <a:lnTo>
                    <a:pt x="83531" y="26432"/>
                  </a:lnTo>
                  <a:cubicBezTo>
                    <a:pt x="59735" y="18052"/>
                    <a:pt x="35492" y="8969"/>
                    <a:pt x="11377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507829" y="3627423"/>
              <a:ext cx="82964" cy="50469"/>
            </a:xfrm>
            <a:custGeom>
              <a:rect b="b" l="l" r="r" t="t"/>
              <a:pathLst>
                <a:path extrusionOk="0" h="50469" w="82964">
                  <a:moveTo>
                    <a:pt x="-9" y="29247"/>
                  </a:moveTo>
                  <a:cubicBezTo>
                    <a:pt x="24810" y="36603"/>
                    <a:pt x="50204" y="43575"/>
                    <a:pt x="75343" y="49972"/>
                  </a:cubicBezTo>
                  <a:lnTo>
                    <a:pt x="82955" y="19907"/>
                  </a:lnTo>
                  <a:cubicBezTo>
                    <a:pt x="58200" y="13511"/>
                    <a:pt x="33253" y="6730"/>
                    <a:pt x="8818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2272215" y="3456441"/>
              <a:ext cx="83348" cy="61663"/>
            </a:xfrm>
            <a:custGeom>
              <a:rect b="b" l="l" r="r" t="t"/>
              <a:pathLst>
                <a:path extrusionOk="0" h="61663" w="83348">
                  <a:moveTo>
                    <a:pt x="-9" y="33149"/>
                  </a:moveTo>
                  <a:lnTo>
                    <a:pt x="13296" y="61166"/>
                  </a:lnTo>
                  <a:cubicBezTo>
                    <a:pt x="34596" y="51059"/>
                    <a:pt x="56857" y="40313"/>
                    <a:pt x="83339" y="27327"/>
                  </a:cubicBezTo>
                  <a:lnTo>
                    <a:pt x="69714" y="-498"/>
                  </a:lnTo>
                  <a:cubicBezTo>
                    <a:pt x="43360" y="12424"/>
                    <a:pt x="21163" y="23106"/>
                    <a:pt x="-9" y="33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2766675" y="3237291"/>
              <a:ext cx="83412" cy="54755"/>
            </a:xfrm>
            <a:custGeom>
              <a:rect b="b" l="l" r="r" t="t"/>
              <a:pathLst>
                <a:path extrusionOk="0" h="54755" w="83412">
                  <a:moveTo>
                    <a:pt x="-9" y="25153"/>
                  </a:moveTo>
                  <a:lnTo>
                    <a:pt x="10737" y="54257"/>
                  </a:lnTo>
                  <a:cubicBezTo>
                    <a:pt x="34916" y="45366"/>
                    <a:pt x="59351" y="36859"/>
                    <a:pt x="83403" y="28991"/>
                  </a:cubicBezTo>
                  <a:lnTo>
                    <a:pt x="73808" y="-498"/>
                  </a:lnTo>
                  <a:cubicBezTo>
                    <a:pt x="49373" y="7498"/>
                    <a:pt x="24554" y="16389"/>
                    <a:pt x="-9" y="25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2940024" y="3188549"/>
              <a:ext cx="82772" cy="48870"/>
            </a:xfrm>
            <a:custGeom>
              <a:rect b="b" l="l" r="r" t="t"/>
              <a:pathLst>
                <a:path extrusionOk="0" h="48870" w="82772">
                  <a:moveTo>
                    <a:pt x="-9" y="18436"/>
                  </a:moveTo>
                  <a:lnTo>
                    <a:pt x="8114" y="48373"/>
                  </a:lnTo>
                  <a:cubicBezTo>
                    <a:pt x="32677" y="41976"/>
                    <a:pt x="57752" y="35579"/>
                    <a:pt x="82763" y="29695"/>
                  </a:cubicBezTo>
                  <a:lnTo>
                    <a:pt x="75791" y="-498"/>
                  </a:lnTo>
                  <a:cubicBezTo>
                    <a:pt x="50652" y="5323"/>
                    <a:pt x="25193" y="11720"/>
                    <a:pt x="-9" y="184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3118107" y="3155223"/>
              <a:ext cx="81493" cy="42985"/>
            </a:xfrm>
            <a:custGeom>
              <a:rect b="b" l="l" r="r" t="t"/>
              <a:pathLst>
                <a:path extrusionOk="0" h="42985" w="81493">
                  <a:moveTo>
                    <a:pt x="-9" y="11975"/>
                  </a:moveTo>
                  <a:lnTo>
                    <a:pt x="5492" y="42487"/>
                  </a:lnTo>
                  <a:cubicBezTo>
                    <a:pt x="30375" y="38074"/>
                    <a:pt x="55961" y="33916"/>
                    <a:pt x="81484" y="30206"/>
                  </a:cubicBezTo>
                  <a:lnTo>
                    <a:pt x="77070" y="-498"/>
                  </a:lnTo>
                  <a:cubicBezTo>
                    <a:pt x="51164" y="3276"/>
                    <a:pt x="25257" y="7434"/>
                    <a:pt x="-9" y="11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3480029" y="3128293"/>
              <a:ext cx="78422" cy="32942"/>
            </a:xfrm>
            <a:custGeom>
              <a:rect b="b" l="l" r="r" t="t"/>
              <a:pathLst>
                <a:path extrusionOk="0" h="32942" w="78422">
                  <a:moveTo>
                    <a:pt x="-9" y="1421"/>
                  </a:moveTo>
                  <a:lnTo>
                    <a:pt x="1142" y="32445"/>
                  </a:lnTo>
                  <a:cubicBezTo>
                    <a:pt x="26409" y="31485"/>
                    <a:pt x="52315" y="30845"/>
                    <a:pt x="78414" y="30526"/>
                  </a:cubicBezTo>
                  <a:lnTo>
                    <a:pt x="78030" y="-498"/>
                  </a:lnTo>
                  <a:cubicBezTo>
                    <a:pt x="51740" y="-178"/>
                    <a:pt x="25513" y="525"/>
                    <a:pt x="-9" y="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1938182" y="3598638"/>
              <a:ext cx="83348" cy="53539"/>
            </a:xfrm>
            <a:custGeom>
              <a:rect b="b" l="l" r="r" t="t"/>
              <a:pathLst>
                <a:path extrusionOk="0" h="53539" w="83348">
                  <a:moveTo>
                    <a:pt x="-9" y="23426"/>
                  </a:moveTo>
                  <a:lnTo>
                    <a:pt x="9074" y="53042"/>
                  </a:lnTo>
                  <a:cubicBezTo>
                    <a:pt x="33765" y="45558"/>
                    <a:pt x="58776" y="37371"/>
                    <a:pt x="83339" y="28799"/>
                  </a:cubicBezTo>
                  <a:lnTo>
                    <a:pt x="73168" y="-498"/>
                  </a:lnTo>
                  <a:cubicBezTo>
                    <a:pt x="48733" y="7946"/>
                    <a:pt x="24362" y="16006"/>
                    <a:pt x="-9" y="23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7629851" y="3210042"/>
              <a:ext cx="83156" cy="51813"/>
            </a:xfrm>
            <a:custGeom>
              <a:rect b="b" l="l" r="r" t="t"/>
              <a:pathLst>
                <a:path extrusionOk="0" h="51813" w="83156">
                  <a:moveTo>
                    <a:pt x="-9" y="21763"/>
                  </a:moveTo>
                  <a:lnTo>
                    <a:pt x="9393" y="51315"/>
                  </a:lnTo>
                  <a:cubicBezTo>
                    <a:pt x="33764" y="43575"/>
                    <a:pt x="58583" y="36219"/>
                    <a:pt x="83147" y="29439"/>
                  </a:cubicBezTo>
                  <a:lnTo>
                    <a:pt x="74895" y="-498"/>
                  </a:lnTo>
                  <a:cubicBezTo>
                    <a:pt x="50076" y="6411"/>
                    <a:pt x="24489" y="13895"/>
                    <a:pt x="-9" y="21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2107501" y="3532817"/>
              <a:ext cx="83476" cy="58593"/>
            </a:xfrm>
            <a:custGeom>
              <a:rect b="b" l="l" r="r" t="t"/>
              <a:pathLst>
                <a:path extrusionOk="0" h="58593" w="83476">
                  <a:moveTo>
                    <a:pt x="-9" y="29310"/>
                  </a:moveTo>
                  <a:lnTo>
                    <a:pt x="11569" y="58095"/>
                  </a:lnTo>
                  <a:cubicBezTo>
                    <a:pt x="35172" y="48628"/>
                    <a:pt x="58712" y="38905"/>
                    <a:pt x="83467" y="27903"/>
                  </a:cubicBezTo>
                  <a:lnTo>
                    <a:pt x="71313" y="-498"/>
                  </a:lnTo>
                  <a:cubicBezTo>
                    <a:pt x="46558" y="10184"/>
                    <a:pt x="23338" y="19972"/>
                    <a:pt x="-9" y="29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3661565" y="3128357"/>
              <a:ext cx="78422" cy="33198"/>
            </a:xfrm>
            <a:custGeom>
              <a:rect b="b" l="l" r="r" t="t"/>
              <a:pathLst>
                <a:path extrusionOk="0" h="33198" w="78422">
                  <a:moveTo>
                    <a:pt x="-9" y="30526"/>
                  </a:moveTo>
                  <a:cubicBezTo>
                    <a:pt x="25961" y="30974"/>
                    <a:pt x="51931" y="31677"/>
                    <a:pt x="77198" y="32701"/>
                  </a:cubicBezTo>
                  <a:lnTo>
                    <a:pt x="78414" y="1677"/>
                  </a:lnTo>
                  <a:cubicBezTo>
                    <a:pt x="52827" y="654"/>
                    <a:pt x="26729" y="-50"/>
                    <a:pt x="502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2434689" y="3376483"/>
              <a:ext cx="83284" cy="61983"/>
            </a:xfrm>
            <a:custGeom>
              <a:rect b="b" l="l" r="r" t="t"/>
              <a:pathLst>
                <a:path extrusionOk="0" h="61983" w="83284">
                  <a:moveTo>
                    <a:pt x="-9" y="33660"/>
                  </a:moveTo>
                  <a:lnTo>
                    <a:pt x="13743" y="61486"/>
                  </a:lnTo>
                  <a:cubicBezTo>
                    <a:pt x="36857" y="50100"/>
                    <a:pt x="60034" y="38756"/>
                    <a:pt x="83275" y="27455"/>
                  </a:cubicBezTo>
                  <a:lnTo>
                    <a:pt x="69842" y="-498"/>
                  </a:lnTo>
                  <a:cubicBezTo>
                    <a:pt x="46302" y="10824"/>
                    <a:pt x="23082" y="22274"/>
                    <a:pt x="-9" y="336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2598444" y="3301194"/>
              <a:ext cx="83156" cy="59489"/>
            </a:xfrm>
            <a:custGeom>
              <a:rect b="b" l="l" r="r" t="t"/>
              <a:pathLst>
                <a:path extrusionOk="0" h="59489" w="83156">
                  <a:moveTo>
                    <a:pt x="-9" y="30718"/>
                  </a:moveTo>
                  <a:lnTo>
                    <a:pt x="12784" y="58991"/>
                  </a:lnTo>
                  <a:cubicBezTo>
                    <a:pt x="37347" y="47861"/>
                    <a:pt x="60439" y="37754"/>
                    <a:pt x="83147" y="28095"/>
                  </a:cubicBezTo>
                  <a:lnTo>
                    <a:pt x="71121" y="-498"/>
                  </a:lnTo>
                  <a:cubicBezTo>
                    <a:pt x="48157" y="9289"/>
                    <a:pt x="24810" y="19460"/>
                    <a:pt x="-9" y="307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5565" y="3418253"/>
              <a:ext cx="83220" cy="62175"/>
            </a:xfrm>
            <a:custGeom>
              <a:rect b="b" l="l" r="r" t="t"/>
              <a:pathLst>
                <a:path extrusionOk="0" h="62175" w="83220">
                  <a:moveTo>
                    <a:pt x="13743" y="-498"/>
                  </a:moveTo>
                  <a:lnTo>
                    <a:pt x="-9" y="27327"/>
                  </a:lnTo>
                  <a:lnTo>
                    <a:pt x="13679" y="34108"/>
                  </a:lnTo>
                  <a:lnTo>
                    <a:pt x="69522" y="61677"/>
                  </a:lnTo>
                  <a:lnTo>
                    <a:pt x="83211" y="33724"/>
                  </a:lnTo>
                  <a:lnTo>
                    <a:pt x="27432" y="6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1661206" y="3530194"/>
              <a:ext cx="83539" cy="58721"/>
            </a:xfrm>
            <a:custGeom>
              <a:rect b="b" l="l" r="r" t="t"/>
              <a:pathLst>
                <a:path extrusionOk="0" h="58721" w="83539">
                  <a:moveTo>
                    <a:pt x="-9" y="29502"/>
                  </a:moveTo>
                  <a:lnTo>
                    <a:pt x="11632" y="58223"/>
                  </a:lnTo>
                  <a:cubicBezTo>
                    <a:pt x="35236" y="48692"/>
                    <a:pt x="58775" y="39033"/>
                    <a:pt x="83530" y="27903"/>
                  </a:cubicBezTo>
                  <a:lnTo>
                    <a:pt x="70737" y="-498"/>
                  </a:lnTo>
                  <a:cubicBezTo>
                    <a:pt x="46558" y="10248"/>
                    <a:pt x="23339" y="20035"/>
                    <a:pt x="-9" y="29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1825792" y="3453498"/>
              <a:ext cx="83348" cy="61727"/>
            </a:xfrm>
            <a:custGeom>
              <a:rect b="b" l="l" r="r" t="t"/>
              <a:pathLst>
                <a:path extrusionOk="0" h="61727" w="83348">
                  <a:moveTo>
                    <a:pt x="-9" y="33213"/>
                  </a:moveTo>
                  <a:lnTo>
                    <a:pt x="13359" y="61230"/>
                  </a:lnTo>
                  <a:cubicBezTo>
                    <a:pt x="34405" y="51251"/>
                    <a:pt x="56601" y="40505"/>
                    <a:pt x="83339" y="27392"/>
                  </a:cubicBezTo>
                  <a:lnTo>
                    <a:pt x="69650" y="-498"/>
                  </a:lnTo>
                  <a:cubicBezTo>
                    <a:pt x="43104" y="12552"/>
                    <a:pt x="20972" y="23298"/>
                    <a:pt x="-9" y="33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1988203" y="3373604"/>
              <a:ext cx="83284" cy="61919"/>
            </a:xfrm>
            <a:custGeom>
              <a:rect b="b" l="l" r="r" t="t"/>
              <a:pathLst>
                <a:path extrusionOk="0" h="61919" w="83284">
                  <a:moveTo>
                    <a:pt x="-9" y="33596"/>
                  </a:moveTo>
                  <a:lnTo>
                    <a:pt x="13680" y="61422"/>
                  </a:lnTo>
                  <a:cubicBezTo>
                    <a:pt x="36750" y="50036"/>
                    <a:pt x="59948" y="38714"/>
                    <a:pt x="83275" y="27455"/>
                  </a:cubicBezTo>
                  <a:lnTo>
                    <a:pt x="69778" y="-498"/>
                  </a:lnTo>
                  <a:cubicBezTo>
                    <a:pt x="46366" y="10845"/>
                    <a:pt x="23103" y="22210"/>
                    <a:pt x="-9" y="33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12152085" y="3312324"/>
              <a:ext cx="39339" cy="45607"/>
            </a:xfrm>
            <a:custGeom>
              <a:rect b="b" l="l" r="r" t="t"/>
              <a:pathLst>
                <a:path extrusionOk="0" h="45607" w="39339">
                  <a:moveTo>
                    <a:pt x="39266" y="-498"/>
                  </a:moveTo>
                  <a:cubicBezTo>
                    <a:pt x="26473" y="5067"/>
                    <a:pt x="13680" y="10760"/>
                    <a:pt x="-9" y="16837"/>
                  </a:cubicBezTo>
                  <a:lnTo>
                    <a:pt x="12784" y="45110"/>
                  </a:lnTo>
                  <a:lnTo>
                    <a:pt x="39330" y="333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8166081" y="3130595"/>
              <a:ext cx="79126" cy="35117"/>
            </a:xfrm>
            <a:custGeom>
              <a:rect b="b" l="l" r="r" t="t"/>
              <a:pathLst>
                <a:path extrusionOk="0" h="35117" w="79126">
                  <a:moveTo>
                    <a:pt x="-9" y="3660"/>
                  </a:moveTo>
                  <a:lnTo>
                    <a:pt x="2037" y="34620"/>
                  </a:lnTo>
                  <a:cubicBezTo>
                    <a:pt x="27240" y="32957"/>
                    <a:pt x="53210" y="31549"/>
                    <a:pt x="79117" y="30526"/>
                  </a:cubicBezTo>
                  <a:lnTo>
                    <a:pt x="77838" y="-498"/>
                  </a:lnTo>
                  <a:cubicBezTo>
                    <a:pt x="51931" y="589"/>
                    <a:pt x="25577" y="1997"/>
                    <a:pt x="-9" y="36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9060587" y="3213944"/>
              <a:ext cx="83220" cy="52260"/>
            </a:xfrm>
            <a:custGeom>
              <a:rect b="b" l="l" r="r" t="t"/>
              <a:pathLst>
                <a:path extrusionOk="0" h="52260" w="83220">
                  <a:moveTo>
                    <a:pt x="-9" y="29310"/>
                  </a:moveTo>
                  <a:cubicBezTo>
                    <a:pt x="24554" y="36283"/>
                    <a:pt x="49309" y="43831"/>
                    <a:pt x="73616" y="51763"/>
                  </a:cubicBezTo>
                  <a:lnTo>
                    <a:pt x="83211" y="22274"/>
                  </a:lnTo>
                  <a:cubicBezTo>
                    <a:pt x="58520" y="14214"/>
                    <a:pt x="33382" y="6538"/>
                    <a:pt x="8499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8708196" y="3145180"/>
              <a:ext cx="81173" cy="40490"/>
            </a:xfrm>
            <a:custGeom>
              <a:rect b="b" l="l" r="r" t="t"/>
              <a:pathLst>
                <a:path extrusionOk="0" h="40490" w="81173">
                  <a:moveTo>
                    <a:pt x="-9" y="30334"/>
                  </a:moveTo>
                  <a:cubicBezTo>
                    <a:pt x="25577" y="33148"/>
                    <a:pt x="51164" y="36731"/>
                    <a:pt x="76750" y="39993"/>
                  </a:cubicBezTo>
                  <a:lnTo>
                    <a:pt x="81164" y="9289"/>
                  </a:lnTo>
                  <a:cubicBezTo>
                    <a:pt x="55577" y="5643"/>
                    <a:pt x="29990" y="2380"/>
                    <a:pt x="3700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8885895" y="3172046"/>
              <a:ext cx="82260" cy="46312"/>
            </a:xfrm>
            <a:custGeom>
              <a:rect b="b" l="l" r="r" t="t"/>
              <a:pathLst>
                <a:path extrusionOk="0" h="46312" w="82260">
                  <a:moveTo>
                    <a:pt x="-9" y="30014"/>
                  </a:moveTo>
                  <a:cubicBezTo>
                    <a:pt x="25577" y="34812"/>
                    <a:pt x="50652" y="40121"/>
                    <a:pt x="75343" y="45814"/>
                  </a:cubicBezTo>
                  <a:lnTo>
                    <a:pt x="82251" y="15558"/>
                  </a:lnTo>
                  <a:cubicBezTo>
                    <a:pt x="57176" y="9801"/>
                    <a:pt x="31462" y="4428"/>
                    <a:pt x="5492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9230994" y="3271450"/>
              <a:ext cx="83540" cy="57569"/>
            </a:xfrm>
            <a:custGeom>
              <a:rect b="b" l="l" r="r" t="t"/>
              <a:pathLst>
                <a:path extrusionOk="0" h="57569" w="83540">
                  <a:moveTo>
                    <a:pt x="-9" y="28479"/>
                  </a:moveTo>
                  <a:cubicBezTo>
                    <a:pt x="23339" y="37370"/>
                    <a:pt x="47390" y="46965"/>
                    <a:pt x="71505" y="57072"/>
                  </a:cubicBezTo>
                  <a:lnTo>
                    <a:pt x="83531" y="28479"/>
                  </a:lnTo>
                  <a:cubicBezTo>
                    <a:pt x="59096" y="18244"/>
                    <a:pt x="34661" y="8457"/>
                    <a:pt x="10993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9559589" y="3421323"/>
              <a:ext cx="82901" cy="62111"/>
            </a:xfrm>
            <a:custGeom>
              <a:rect b="b" l="l" r="r" t="t"/>
              <a:pathLst>
                <a:path extrusionOk="0" h="62111" w="82901">
                  <a:moveTo>
                    <a:pt x="13744" y="-498"/>
                  </a:moveTo>
                  <a:lnTo>
                    <a:pt x="-9" y="27263"/>
                  </a:lnTo>
                  <a:lnTo>
                    <a:pt x="6387" y="30590"/>
                  </a:lnTo>
                  <a:lnTo>
                    <a:pt x="69203" y="61614"/>
                  </a:lnTo>
                  <a:lnTo>
                    <a:pt x="82892" y="33724"/>
                  </a:lnTo>
                  <a:cubicBezTo>
                    <a:pt x="61910" y="23490"/>
                    <a:pt x="41057" y="13127"/>
                    <a:pt x="20140" y="28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9396603" y="3342388"/>
              <a:ext cx="83412" cy="61215"/>
            </a:xfrm>
            <a:custGeom>
              <a:rect b="b" l="l" r="r" t="t"/>
              <a:pathLst>
                <a:path extrusionOk="0" h="61215" w="83412">
                  <a:moveTo>
                    <a:pt x="-9" y="27648"/>
                  </a:moveTo>
                  <a:cubicBezTo>
                    <a:pt x="21739" y="37690"/>
                    <a:pt x="44767" y="48501"/>
                    <a:pt x="69906" y="60718"/>
                  </a:cubicBezTo>
                  <a:lnTo>
                    <a:pt x="83403" y="32765"/>
                  </a:lnTo>
                  <a:cubicBezTo>
                    <a:pt x="57817" y="20483"/>
                    <a:pt x="34916" y="9609"/>
                    <a:pt x="13040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7805822" y="3169423"/>
              <a:ext cx="82196" cy="45799"/>
            </a:xfrm>
            <a:custGeom>
              <a:rect b="b" l="l" r="r" t="t"/>
              <a:pathLst>
                <a:path extrusionOk="0" h="45799" w="82196">
                  <a:moveTo>
                    <a:pt x="-9" y="14982"/>
                  </a:moveTo>
                  <a:lnTo>
                    <a:pt x="6771" y="45302"/>
                  </a:lnTo>
                  <a:cubicBezTo>
                    <a:pt x="31462" y="39801"/>
                    <a:pt x="56856" y="34684"/>
                    <a:pt x="82187" y="30014"/>
                  </a:cubicBezTo>
                  <a:lnTo>
                    <a:pt x="76558" y="-498"/>
                  </a:lnTo>
                  <a:cubicBezTo>
                    <a:pt x="50908" y="4236"/>
                    <a:pt x="25129" y="9417"/>
                    <a:pt x="-9" y="149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8528706" y="3131235"/>
              <a:ext cx="78935" cy="35437"/>
            </a:xfrm>
            <a:custGeom>
              <a:rect b="b" l="l" r="r" t="t"/>
              <a:pathLst>
                <a:path extrusionOk="0" h="35437" w="78935">
                  <a:moveTo>
                    <a:pt x="-9" y="30462"/>
                  </a:moveTo>
                  <a:cubicBezTo>
                    <a:pt x="25961" y="31677"/>
                    <a:pt x="51932" y="33148"/>
                    <a:pt x="76750" y="34939"/>
                  </a:cubicBezTo>
                  <a:lnTo>
                    <a:pt x="78926" y="4044"/>
                  </a:lnTo>
                  <a:cubicBezTo>
                    <a:pt x="53339" y="2189"/>
                    <a:pt x="27304" y="654"/>
                    <a:pt x="1078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7985184" y="3143581"/>
              <a:ext cx="80981" cy="40106"/>
            </a:xfrm>
            <a:custGeom>
              <a:rect b="b" l="l" r="r" t="t"/>
              <a:pathLst>
                <a:path extrusionOk="0" h="40106" w="80981">
                  <a:moveTo>
                    <a:pt x="-9" y="8905"/>
                  </a:moveTo>
                  <a:lnTo>
                    <a:pt x="4213" y="39609"/>
                  </a:lnTo>
                  <a:cubicBezTo>
                    <a:pt x="29224" y="36219"/>
                    <a:pt x="55002" y="33212"/>
                    <a:pt x="80972" y="30398"/>
                  </a:cubicBezTo>
                  <a:lnTo>
                    <a:pt x="77774" y="-498"/>
                  </a:lnTo>
                  <a:cubicBezTo>
                    <a:pt x="51420" y="2253"/>
                    <a:pt x="25385" y="5451"/>
                    <a:pt x="-9" y="8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1492335" y="3596463"/>
              <a:ext cx="83412" cy="53795"/>
            </a:xfrm>
            <a:custGeom>
              <a:rect b="b" l="l" r="r" t="t"/>
              <a:pathLst>
                <a:path extrusionOk="0" h="53795" w="83412">
                  <a:moveTo>
                    <a:pt x="-9" y="23681"/>
                  </a:moveTo>
                  <a:lnTo>
                    <a:pt x="9201" y="53298"/>
                  </a:lnTo>
                  <a:cubicBezTo>
                    <a:pt x="33829" y="45686"/>
                    <a:pt x="58775" y="37434"/>
                    <a:pt x="83403" y="28799"/>
                  </a:cubicBezTo>
                  <a:lnTo>
                    <a:pt x="73105" y="-498"/>
                  </a:lnTo>
                  <a:cubicBezTo>
                    <a:pt x="48605" y="8010"/>
                    <a:pt x="24042" y="16133"/>
                    <a:pt x="-9" y="236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8348193" y="3127932"/>
              <a:ext cx="77719" cy="31192"/>
            </a:xfrm>
            <a:custGeom>
              <a:rect b="b" l="l" r="r" t="t"/>
              <a:pathLst>
                <a:path extrusionOk="0" h="31192" w="77719">
                  <a:moveTo>
                    <a:pt x="-9" y="-329"/>
                  </a:moveTo>
                  <a:lnTo>
                    <a:pt x="-9" y="30695"/>
                  </a:lnTo>
                  <a:cubicBezTo>
                    <a:pt x="25577" y="30695"/>
                    <a:pt x="51867" y="30695"/>
                    <a:pt x="77263" y="30695"/>
                  </a:cubicBezTo>
                  <a:lnTo>
                    <a:pt x="77710" y="-329"/>
                  </a:lnTo>
                  <a:cubicBezTo>
                    <a:pt x="52380" y="-521"/>
                    <a:pt x="25833" y="-585"/>
                    <a:pt x="-9" y="-3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0782307" y="3717424"/>
              <a:ext cx="77974" cy="32175"/>
            </a:xfrm>
            <a:custGeom>
              <a:rect b="b" l="l" r="r" t="t"/>
              <a:pathLst>
                <a:path extrusionOk="0" h="32175" w="77974">
                  <a:moveTo>
                    <a:pt x="-9" y="654"/>
                  </a:moveTo>
                  <a:lnTo>
                    <a:pt x="-9" y="31677"/>
                  </a:lnTo>
                  <a:cubicBezTo>
                    <a:pt x="26281" y="31677"/>
                    <a:pt x="52507" y="31166"/>
                    <a:pt x="77965" y="30462"/>
                  </a:cubicBezTo>
                  <a:lnTo>
                    <a:pt x="77135" y="-498"/>
                  </a:lnTo>
                  <a:cubicBezTo>
                    <a:pt x="51803" y="142"/>
                    <a:pt x="25577" y="590"/>
                    <a:pt x="-9" y="6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0962181" y="3707189"/>
              <a:ext cx="79701" cy="36716"/>
            </a:xfrm>
            <a:custGeom>
              <a:rect b="b" l="l" r="r" t="t"/>
              <a:pathLst>
                <a:path extrusionOk="0" h="36716" w="79701">
                  <a:moveTo>
                    <a:pt x="-9" y="5259"/>
                  </a:moveTo>
                  <a:lnTo>
                    <a:pt x="1910" y="36219"/>
                  </a:lnTo>
                  <a:cubicBezTo>
                    <a:pt x="28072" y="34620"/>
                    <a:pt x="54234" y="32637"/>
                    <a:pt x="79693" y="30398"/>
                  </a:cubicBezTo>
                  <a:lnTo>
                    <a:pt x="76942" y="-498"/>
                  </a:lnTo>
                  <a:cubicBezTo>
                    <a:pt x="51803" y="1741"/>
                    <a:pt x="25897" y="3660"/>
                    <a:pt x="-9" y="52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11141287" y="3684865"/>
              <a:ext cx="81301" cy="41961"/>
            </a:xfrm>
            <a:custGeom>
              <a:rect b="b" l="l" r="r" t="t"/>
              <a:pathLst>
                <a:path extrusionOk="0" h="41961" w="81301">
                  <a:moveTo>
                    <a:pt x="-9" y="10696"/>
                  </a:moveTo>
                  <a:lnTo>
                    <a:pt x="4021" y="41464"/>
                  </a:lnTo>
                  <a:cubicBezTo>
                    <a:pt x="29991" y="38074"/>
                    <a:pt x="55961" y="34236"/>
                    <a:pt x="81292" y="30078"/>
                  </a:cubicBezTo>
                  <a:lnTo>
                    <a:pt x="76239" y="-498"/>
                  </a:lnTo>
                  <a:cubicBezTo>
                    <a:pt x="51292" y="3788"/>
                    <a:pt x="25641" y="7370"/>
                    <a:pt x="-9" y="106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0600259" y="3714609"/>
              <a:ext cx="78742" cy="33902"/>
            </a:xfrm>
            <a:custGeom>
              <a:rect b="b" l="l" r="r" t="t"/>
              <a:pathLst>
                <a:path extrusionOk="0" h="33902" w="78742">
                  <a:moveTo>
                    <a:pt x="-9" y="30462"/>
                  </a:moveTo>
                  <a:cubicBezTo>
                    <a:pt x="25577" y="31742"/>
                    <a:pt x="51675" y="32765"/>
                    <a:pt x="77965" y="33405"/>
                  </a:cubicBezTo>
                  <a:lnTo>
                    <a:pt x="78733" y="2445"/>
                  </a:lnTo>
                  <a:cubicBezTo>
                    <a:pt x="52763" y="1741"/>
                    <a:pt x="26792" y="782"/>
                    <a:pt x="1590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1318410" y="3648340"/>
              <a:ext cx="82516" cy="47846"/>
            </a:xfrm>
            <a:custGeom>
              <a:rect b="b" l="l" r="r" t="t"/>
              <a:pathLst>
                <a:path extrusionOk="0" h="47846" w="82516">
                  <a:moveTo>
                    <a:pt x="-9" y="17029"/>
                  </a:moveTo>
                  <a:lnTo>
                    <a:pt x="6387" y="47349"/>
                  </a:lnTo>
                  <a:cubicBezTo>
                    <a:pt x="31974" y="41912"/>
                    <a:pt x="57560" y="35899"/>
                    <a:pt x="82507" y="29566"/>
                  </a:cubicBezTo>
                  <a:lnTo>
                    <a:pt x="74895" y="-498"/>
                  </a:lnTo>
                  <a:cubicBezTo>
                    <a:pt x="50332" y="5771"/>
                    <a:pt x="25129" y="11656"/>
                    <a:pt x="-9" y="17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9722320" y="3499874"/>
              <a:ext cx="83475" cy="60384"/>
            </a:xfrm>
            <a:custGeom>
              <a:rect b="b" l="l" r="r" t="t"/>
              <a:pathLst>
                <a:path extrusionOk="0" h="60384" w="83475">
                  <a:moveTo>
                    <a:pt x="-9" y="27903"/>
                  </a:moveTo>
                  <a:cubicBezTo>
                    <a:pt x="24937" y="39545"/>
                    <a:pt x="48157" y="50100"/>
                    <a:pt x="70993" y="59887"/>
                  </a:cubicBezTo>
                  <a:lnTo>
                    <a:pt x="83466" y="31485"/>
                  </a:lnTo>
                  <a:cubicBezTo>
                    <a:pt x="60823" y="21571"/>
                    <a:pt x="37794" y="11144"/>
                    <a:pt x="13103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9889464" y="3571324"/>
              <a:ext cx="83475" cy="55970"/>
            </a:xfrm>
            <a:custGeom>
              <a:rect b="b" l="l" r="r" t="t"/>
              <a:pathLst>
                <a:path extrusionOk="0" h="55970" w="83475">
                  <a:moveTo>
                    <a:pt x="-9" y="28415"/>
                  </a:moveTo>
                  <a:cubicBezTo>
                    <a:pt x="24489" y="37946"/>
                    <a:pt x="49116" y="47093"/>
                    <a:pt x="73232" y="55473"/>
                  </a:cubicBezTo>
                  <a:lnTo>
                    <a:pt x="83466" y="26176"/>
                  </a:lnTo>
                  <a:cubicBezTo>
                    <a:pt x="59671" y="17925"/>
                    <a:pt x="35363" y="8905"/>
                    <a:pt x="11249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0061918" y="3629342"/>
              <a:ext cx="82964" cy="50213"/>
            </a:xfrm>
            <a:custGeom>
              <a:rect b="b" l="l" r="r" t="t"/>
              <a:pathLst>
                <a:path extrusionOk="0" h="50213" w="82964">
                  <a:moveTo>
                    <a:pt x="-9" y="29246"/>
                  </a:moveTo>
                  <a:cubicBezTo>
                    <a:pt x="24810" y="36539"/>
                    <a:pt x="50204" y="43383"/>
                    <a:pt x="75407" y="49716"/>
                  </a:cubicBezTo>
                  <a:lnTo>
                    <a:pt x="82955" y="19651"/>
                  </a:lnTo>
                  <a:cubicBezTo>
                    <a:pt x="58136" y="13255"/>
                    <a:pt x="33126" y="6858"/>
                    <a:pt x="8690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10418851" y="3699769"/>
              <a:ext cx="80341" cy="38700"/>
            </a:xfrm>
            <a:custGeom>
              <a:rect b="b" l="l" r="r" t="t"/>
              <a:pathLst>
                <a:path extrusionOk="0" h="38700" w="80341">
                  <a:moveTo>
                    <a:pt x="-9" y="30270"/>
                  </a:moveTo>
                  <a:cubicBezTo>
                    <a:pt x="25577" y="33277"/>
                    <a:pt x="51547" y="35963"/>
                    <a:pt x="77645" y="38202"/>
                  </a:cubicBezTo>
                  <a:lnTo>
                    <a:pt x="80332" y="7306"/>
                  </a:lnTo>
                  <a:cubicBezTo>
                    <a:pt x="54745" y="5068"/>
                    <a:pt x="28711" y="2445"/>
                    <a:pt x="3572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10238913" y="3671944"/>
              <a:ext cx="81748" cy="44264"/>
            </a:xfrm>
            <a:custGeom>
              <a:rect b="b" l="l" r="r" t="t"/>
              <a:pathLst>
                <a:path extrusionOk="0" h="44264" w="81748">
                  <a:moveTo>
                    <a:pt x="-9" y="29950"/>
                  </a:moveTo>
                  <a:cubicBezTo>
                    <a:pt x="25193" y="34939"/>
                    <a:pt x="51164" y="39609"/>
                    <a:pt x="76750" y="43767"/>
                  </a:cubicBezTo>
                  <a:lnTo>
                    <a:pt x="81739" y="13127"/>
                  </a:lnTo>
                  <a:cubicBezTo>
                    <a:pt x="56153" y="9033"/>
                    <a:pt x="30566" y="4428"/>
                    <a:pt x="5939" y="-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060051" y="3494629"/>
              <a:ext cx="475654" cy="475654"/>
            </a:xfrm>
            <a:custGeom>
              <a:rect b="b" l="l" r="r" t="t"/>
              <a:pathLst>
                <a:path extrusionOk="0" h="475654" w="475654">
                  <a:moveTo>
                    <a:pt x="475654" y="237827"/>
                  </a:moveTo>
                  <a:cubicBezTo>
                    <a:pt x="475654" y="369176"/>
                    <a:pt x="369175" y="475655"/>
                    <a:pt x="237827" y="475655"/>
                  </a:cubicBezTo>
                  <a:cubicBezTo>
                    <a:pt x="106479" y="475655"/>
                    <a:pt x="0" y="369176"/>
                    <a:pt x="0" y="237827"/>
                  </a:cubicBezTo>
                  <a:cubicBezTo>
                    <a:pt x="0" y="106479"/>
                    <a:pt x="106479" y="0"/>
                    <a:pt x="237827" y="0"/>
                  </a:cubicBezTo>
                  <a:cubicBezTo>
                    <a:pt x="369176" y="0"/>
                    <a:pt x="475654" y="106479"/>
                    <a:pt x="475654" y="2378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249072" y="3640088"/>
              <a:ext cx="76311" cy="207826"/>
            </a:xfrm>
            <a:custGeom>
              <a:rect b="b" l="l" r="r" t="t"/>
              <a:pathLst>
                <a:path extrusionOk="0" h="207826" w="76311">
                  <a:moveTo>
                    <a:pt x="-9" y="-498"/>
                  </a:moveTo>
                  <a:lnTo>
                    <a:pt x="76303" y="-498"/>
                  </a:lnTo>
                  <a:lnTo>
                    <a:pt x="76303" y="207329"/>
                  </a:lnTo>
                  <a:lnTo>
                    <a:pt x="32486" y="207329"/>
                  </a:lnTo>
                  <a:lnTo>
                    <a:pt x="32486" y="38586"/>
                  </a:lnTo>
                  <a:lnTo>
                    <a:pt x="-9" y="385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3360667" y="2888483"/>
              <a:ext cx="475654" cy="475654"/>
            </a:xfrm>
            <a:custGeom>
              <a:rect b="b" l="l" r="r" t="t"/>
              <a:pathLst>
                <a:path extrusionOk="0" h="475654" w="475654">
                  <a:moveTo>
                    <a:pt x="475654" y="237827"/>
                  </a:moveTo>
                  <a:cubicBezTo>
                    <a:pt x="475654" y="369176"/>
                    <a:pt x="369175" y="475655"/>
                    <a:pt x="237827" y="475655"/>
                  </a:cubicBezTo>
                  <a:cubicBezTo>
                    <a:pt x="106479" y="475655"/>
                    <a:pt x="0" y="369176"/>
                    <a:pt x="0" y="237827"/>
                  </a:cubicBezTo>
                  <a:cubicBezTo>
                    <a:pt x="0" y="106479"/>
                    <a:pt x="106479" y="0"/>
                    <a:pt x="237827" y="0"/>
                  </a:cubicBezTo>
                  <a:cubicBezTo>
                    <a:pt x="369175" y="0"/>
                    <a:pt x="475654" y="106479"/>
                    <a:pt x="475654" y="2378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3527748" y="3018515"/>
              <a:ext cx="145651" cy="212444"/>
            </a:xfrm>
            <a:custGeom>
              <a:rect b="b" l="l" r="r" t="t"/>
              <a:pathLst>
                <a:path extrusionOk="0" h="212444" w="145651">
                  <a:moveTo>
                    <a:pt x="82187" y="170048"/>
                  </a:moveTo>
                  <a:lnTo>
                    <a:pt x="145642" y="170048"/>
                  </a:lnTo>
                  <a:lnTo>
                    <a:pt x="145642" y="211946"/>
                  </a:lnTo>
                  <a:lnTo>
                    <a:pt x="-9" y="211946"/>
                  </a:lnTo>
                  <a:lnTo>
                    <a:pt x="-9" y="202287"/>
                  </a:lnTo>
                  <a:cubicBezTo>
                    <a:pt x="29842" y="167703"/>
                    <a:pt x="51164" y="142436"/>
                    <a:pt x="63957" y="126487"/>
                  </a:cubicBezTo>
                  <a:cubicBezTo>
                    <a:pt x="73675" y="115034"/>
                    <a:pt x="82365" y="102748"/>
                    <a:pt x="89927" y="89771"/>
                  </a:cubicBezTo>
                  <a:cubicBezTo>
                    <a:pt x="94109" y="82401"/>
                    <a:pt x="96436" y="74125"/>
                    <a:pt x="96708" y="65655"/>
                  </a:cubicBezTo>
                  <a:cubicBezTo>
                    <a:pt x="97078" y="59201"/>
                    <a:pt x="94763" y="52880"/>
                    <a:pt x="90311" y="48192"/>
                  </a:cubicBezTo>
                  <a:cubicBezTo>
                    <a:pt x="85726" y="43784"/>
                    <a:pt x="79521" y="41469"/>
                    <a:pt x="73168" y="41796"/>
                  </a:cubicBezTo>
                  <a:cubicBezTo>
                    <a:pt x="66655" y="41418"/>
                    <a:pt x="60273" y="43730"/>
                    <a:pt x="55513" y="48192"/>
                  </a:cubicBezTo>
                  <a:cubicBezTo>
                    <a:pt x="50861" y="52986"/>
                    <a:pt x="48406" y="59495"/>
                    <a:pt x="48733" y="66167"/>
                  </a:cubicBezTo>
                  <a:lnTo>
                    <a:pt x="48733" y="69941"/>
                  </a:lnTo>
                  <a:lnTo>
                    <a:pt x="3957" y="69941"/>
                  </a:lnTo>
                  <a:lnTo>
                    <a:pt x="3957" y="65527"/>
                  </a:lnTo>
                  <a:cubicBezTo>
                    <a:pt x="3287" y="47781"/>
                    <a:pt x="10085" y="30565"/>
                    <a:pt x="22699" y="18064"/>
                  </a:cubicBezTo>
                  <a:cubicBezTo>
                    <a:pt x="36053" y="5385"/>
                    <a:pt x="54006" y="-1293"/>
                    <a:pt x="72401" y="-422"/>
                  </a:cubicBezTo>
                  <a:cubicBezTo>
                    <a:pt x="84883" y="-630"/>
                    <a:pt x="97226" y="2225"/>
                    <a:pt x="108350" y="7893"/>
                  </a:cubicBezTo>
                  <a:cubicBezTo>
                    <a:pt x="118669" y="13089"/>
                    <a:pt x="127249" y="21180"/>
                    <a:pt x="133041" y="31177"/>
                  </a:cubicBezTo>
                  <a:cubicBezTo>
                    <a:pt x="138947" y="41442"/>
                    <a:pt x="141975" y="53110"/>
                    <a:pt x="141804" y="64952"/>
                  </a:cubicBezTo>
                  <a:cubicBezTo>
                    <a:pt x="141362" y="79810"/>
                    <a:pt x="137158" y="94314"/>
                    <a:pt x="129587" y="107106"/>
                  </a:cubicBezTo>
                  <a:cubicBezTo>
                    <a:pt x="115828" y="129549"/>
                    <a:pt x="99957" y="150625"/>
                    <a:pt x="82188" y="1700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735741" y="3494629"/>
              <a:ext cx="475654" cy="475654"/>
            </a:xfrm>
            <a:custGeom>
              <a:rect b="b" l="l" r="r" t="t"/>
              <a:pathLst>
                <a:path extrusionOk="0" h="475654" w="475654">
                  <a:moveTo>
                    <a:pt x="475654" y="237827"/>
                  </a:moveTo>
                  <a:cubicBezTo>
                    <a:pt x="475654" y="369176"/>
                    <a:pt x="369175" y="475655"/>
                    <a:pt x="237827" y="475655"/>
                  </a:cubicBezTo>
                  <a:cubicBezTo>
                    <a:pt x="106479" y="475655"/>
                    <a:pt x="0" y="369176"/>
                    <a:pt x="0" y="237827"/>
                  </a:cubicBezTo>
                  <a:cubicBezTo>
                    <a:pt x="0" y="106479"/>
                    <a:pt x="106479" y="0"/>
                    <a:pt x="237827" y="0"/>
                  </a:cubicBezTo>
                  <a:cubicBezTo>
                    <a:pt x="369175" y="0"/>
                    <a:pt x="475654" y="106479"/>
                    <a:pt x="475654" y="2378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5905891" y="3640088"/>
              <a:ext cx="145678" cy="211655"/>
            </a:xfrm>
            <a:custGeom>
              <a:rect b="b" l="l" r="r" t="t"/>
              <a:pathLst>
                <a:path extrusionOk="0" h="211655" w="145678">
                  <a:moveTo>
                    <a:pt x="94469" y="76390"/>
                  </a:moveTo>
                  <a:cubicBezTo>
                    <a:pt x="124879" y="82586"/>
                    <a:pt x="146453" y="109716"/>
                    <a:pt x="145642" y="140740"/>
                  </a:cubicBezTo>
                  <a:cubicBezTo>
                    <a:pt x="146181" y="159751"/>
                    <a:pt x="138542" y="178080"/>
                    <a:pt x="124661" y="191081"/>
                  </a:cubicBezTo>
                  <a:cubicBezTo>
                    <a:pt x="110455" y="204543"/>
                    <a:pt x="91449" y="211755"/>
                    <a:pt x="71889" y="211103"/>
                  </a:cubicBezTo>
                  <a:cubicBezTo>
                    <a:pt x="53058" y="211854"/>
                    <a:pt x="34729" y="204928"/>
                    <a:pt x="21099" y="191913"/>
                  </a:cubicBezTo>
                  <a:cubicBezTo>
                    <a:pt x="7726" y="178686"/>
                    <a:pt x="136" y="160700"/>
                    <a:pt x="-9" y="141891"/>
                  </a:cubicBezTo>
                  <a:lnTo>
                    <a:pt x="44767" y="141892"/>
                  </a:lnTo>
                  <a:cubicBezTo>
                    <a:pt x="44799" y="149400"/>
                    <a:pt x="47706" y="156610"/>
                    <a:pt x="52891" y="162041"/>
                  </a:cubicBezTo>
                  <a:cubicBezTo>
                    <a:pt x="57923" y="167185"/>
                    <a:pt x="64889" y="169971"/>
                    <a:pt x="72081" y="169717"/>
                  </a:cubicBezTo>
                  <a:cubicBezTo>
                    <a:pt x="79833" y="169947"/>
                    <a:pt x="87318" y="166878"/>
                    <a:pt x="92678" y="161274"/>
                  </a:cubicBezTo>
                  <a:cubicBezTo>
                    <a:pt x="98201" y="155412"/>
                    <a:pt x="101129" y="147572"/>
                    <a:pt x="100802" y="139525"/>
                  </a:cubicBezTo>
                  <a:cubicBezTo>
                    <a:pt x="101164" y="131432"/>
                    <a:pt x="97821" y="123615"/>
                    <a:pt x="91719" y="118288"/>
                  </a:cubicBezTo>
                  <a:cubicBezTo>
                    <a:pt x="85302" y="112824"/>
                    <a:pt x="77045" y="110011"/>
                    <a:pt x="68627" y="110420"/>
                  </a:cubicBezTo>
                  <a:lnTo>
                    <a:pt x="38627" y="110420"/>
                  </a:lnTo>
                  <a:lnTo>
                    <a:pt x="38627" y="102040"/>
                  </a:lnTo>
                  <a:lnTo>
                    <a:pt x="76431" y="39481"/>
                  </a:lnTo>
                  <a:lnTo>
                    <a:pt x="4788" y="39481"/>
                  </a:lnTo>
                  <a:lnTo>
                    <a:pt x="4788" y="-498"/>
                  </a:lnTo>
                  <a:lnTo>
                    <a:pt x="137646" y="-498"/>
                  </a:lnTo>
                  <a:lnTo>
                    <a:pt x="137646" y="79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10443733" y="3494629"/>
              <a:ext cx="475654" cy="475654"/>
            </a:xfrm>
            <a:custGeom>
              <a:rect b="b" l="l" r="r" t="t"/>
              <a:pathLst>
                <a:path extrusionOk="0" h="475654" w="475654">
                  <a:moveTo>
                    <a:pt x="475655" y="237827"/>
                  </a:moveTo>
                  <a:cubicBezTo>
                    <a:pt x="475655" y="369176"/>
                    <a:pt x="369176" y="475655"/>
                    <a:pt x="237827" y="475655"/>
                  </a:cubicBezTo>
                  <a:cubicBezTo>
                    <a:pt x="106479" y="475655"/>
                    <a:pt x="0" y="369176"/>
                    <a:pt x="0" y="237827"/>
                  </a:cubicBezTo>
                  <a:cubicBezTo>
                    <a:pt x="0" y="106479"/>
                    <a:pt x="106478" y="0"/>
                    <a:pt x="237827" y="0"/>
                  </a:cubicBezTo>
                  <a:cubicBezTo>
                    <a:pt x="369175" y="0"/>
                    <a:pt x="475655" y="106479"/>
                    <a:pt x="475655" y="2378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10613884" y="3639896"/>
              <a:ext cx="146058" cy="211627"/>
            </a:xfrm>
            <a:custGeom>
              <a:rect b="b" l="l" r="r" t="t"/>
              <a:pathLst>
                <a:path extrusionOk="0" h="211627" w="146058">
                  <a:moveTo>
                    <a:pt x="71633" y="72168"/>
                  </a:moveTo>
                  <a:cubicBezTo>
                    <a:pt x="91254" y="71379"/>
                    <a:pt x="110412" y="78262"/>
                    <a:pt x="125045" y="91358"/>
                  </a:cubicBezTo>
                  <a:cubicBezTo>
                    <a:pt x="138869" y="103890"/>
                    <a:pt x="146532" y="121833"/>
                    <a:pt x="146026" y="140484"/>
                  </a:cubicBezTo>
                  <a:cubicBezTo>
                    <a:pt x="146495" y="159519"/>
                    <a:pt x="138870" y="177861"/>
                    <a:pt x="125045" y="190954"/>
                  </a:cubicBezTo>
                  <a:cubicBezTo>
                    <a:pt x="111158" y="204362"/>
                    <a:pt x="92464" y="211623"/>
                    <a:pt x="73168" y="211103"/>
                  </a:cubicBezTo>
                  <a:cubicBezTo>
                    <a:pt x="60169" y="211297"/>
                    <a:pt x="47328" y="208241"/>
                    <a:pt x="35812" y="202212"/>
                  </a:cubicBezTo>
                  <a:cubicBezTo>
                    <a:pt x="24997" y="196553"/>
                    <a:pt x="15963" y="188006"/>
                    <a:pt x="9714" y="177521"/>
                  </a:cubicBezTo>
                  <a:cubicBezTo>
                    <a:pt x="3405" y="166749"/>
                    <a:pt x="52" y="154503"/>
                    <a:pt x="-9" y="142020"/>
                  </a:cubicBezTo>
                  <a:lnTo>
                    <a:pt x="45343" y="142020"/>
                  </a:lnTo>
                  <a:cubicBezTo>
                    <a:pt x="45282" y="146944"/>
                    <a:pt x="46518" y="151797"/>
                    <a:pt x="48925" y="156092"/>
                  </a:cubicBezTo>
                  <a:cubicBezTo>
                    <a:pt x="51326" y="160219"/>
                    <a:pt x="54795" y="163622"/>
                    <a:pt x="58967" y="165943"/>
                  </a:cubicBezTo>
                  <a:cubicBezTo>
                    <a:pt x="63309" y="168352"/>
                    <a:pt x="68203" y="169587"/>
                    <a:pt x="73168" y="169525"/>
                  </a:cubicBezTo>
                  <a:cubicBezTo>
                    <a:pt x="80648" y="169707"/>
                    <a:pt x="87855" y="166708"/>
                    <a:pt x="92997" y="161274"/>
                  </a:cubicBezTo>
                  <a:cubicBezTo>
                    <a:pt x="103956" y="149046"/>
                    <a:pt x="103621" y="130433"/>
                    <a:pt x="92230" y="118608"/>
                  </a:cubicBezTo>
                  <a:cubicBezTo>
                    <a:pt x="86267" y="112924"/>
                    <a:pt x="78267" y="109881"/>
                    <a:pt x="70034" y="110164"/>
                  </a:cubicBezTo>
                  <a:lnTo>
                    <a:pt x="11568" y="110164"/>
                  </a:lnTo>
                  <a:lnTo>
                    <a:pt x="7538" y="104535"/>
                  </a:lnTo>
                  <a:lnTo>
                    <a:pt x="19117" y="-498"/>
                  </a:lnTo>
                  <a:lnTo>
                    <a:pt x="131633" y="-498"/>
                  </a:lnTo>
                  <a:lnTo>
                    <a:pt x="131633" y="39481"/>
                  </a:lnTo>
                  <a:lnTo>
                    <a:pt x="54426" y="39481"/>
                  </a:lnTo>
                  <a:lnTo>
                    <a:pt x="50652" y="7197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8232862" y="2888483"/>
              <a:ext cx="475654" cy="475654"/>
            </a:xfrm>
            <a:custGeom>
              <a:rect b="b" l="l" r="r" t="t"/>
              <a:pathLst>
                <a:path extrusionOk="0" h="475654" w="475654">
                  <a:moveTo>
                    <a:pt x="475655" y="237827"/>
                  </a:moveTo>
                  <a:cubicBezTo>
                    <a:pt x="475655" y="369176"/>
                    <a:pt x="369176" y="475655"/>
                    <a:pt x="237827" y="475655"/>
                  </a:cubicBezTo>
                  <a:cubicBezTo>
                    <a:pt x="106479" y="475655"/>
                    <a:pt x="0" y="369176"/>
                    <a:pt x="0" y="237827"/>
                  </a:cubicBezTo>
                  <a:cubicBezTo>
                    <a:pt x="0" y="106479"/>
                    <a:pt x="106478" y="0"/>
                    <a:pt x="237827" y="0"/>
                  </a:cubicBezTo>
                  <a:cubicBezTo>
                    <a:pt x="369175" y="0"/>
                    <a:pt x="475655" y="106479"/>
                    <a:pt x="475655" y="2378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8381711" y="3014816"/>
              <a:ext cx="159724" cy="207762"/>
            </a:xfrm>
            <a:custGeom>
              <a:rect b="b" l="l" r="r" t="t"/>
              <a:pathLst>
                <a:path extrusionOk="0" h="207762" w="159724">
                  <a:moveTo>
                    <a:pt x="159715" y="128458"/>
                  </a:moveTo>
                  <a:lnTo>
                    <a:pt x="159715" y="167222"/>
                  </a:lnTo>
                  <a:lnTo>
                    <a:pt x="141612" y="167222"/>
                  </a:lnTo>
                  <a:lnTo>
                    <a:pt x="141612" y="207265"/>
                  </a:lnTo>
                  <a:lnTo>
                    <a:pt x="99715" y="207265"/>
                  </a:lnTo>
                  <a:lnTo>
                    <a:pt x="99715" y="167222"/>
                  </a:lnTo>
                  <a:lnTo>
                    <a:pt x="-9" y="167222"/>
                  </a:lnTo>
                  <a:lnTo>
                    <a:pt x="-9" y="159418"/>
                  </a:lnTo>
                  <a:lnTo>
                    <a:pt x="68435" y="-498"/>
                  </a:lnTo>
                  <a:lnTo>
                    <a:pt x="112508" y="-498"/>
                  </a:lnTo>
                  <a:lnTo>
                    <a:pt x="57177" y="128586"/>
                  </a:lnTo>
                  <a:lnTo>
                    <a:pt x="100994" y="128586"/>
                  </a:lnTo>
                  <a:lnTo>
                    <a:pt x="108158" y="78884"/>
                  </a:lnTo>
                  <a:lnTo>
                    <a:pt x="141612" y="78884"/>
                  </a:lnTo>
                  <a:lnTo>
                    <a:pt x="141612" y="1285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21"/>
          <p:cNvSpPr txBox="1"/>
          <p:nvPr/>
        </p:nvSpPr>
        <p:spPr>
          <a:xfrm>
            <a:off x="181590" y="1807159"/>
            <a:ext cx="1695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lnSpc>
                <a:spcPct val="1108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Montserrat Medium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Отримувач заходить</a:t>
            </a:r>
            <a:b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Автоматизовану систему за допомогою </a:t>
            </a:r>
            <a:r>
              <a:rPr b="1" i="0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КЕП</a:t>
            </a:r>
            <a:endParaRPr sz="1100"/>
          </a:p>
        </p:txBody>
      </p:sp>
      <p:sp>
        <p:nvSpPr>
          <p:cNvPr id="227" name="Google Shape;227;p21"/>
          <p:cNvSpPr txBox="1"/>
          <p:nvPr/>
        </p:nvSpPr>
        <p:spPr>
          <a:xfrm>
            <a:off x="1762625" y="3004573"/>
            <a:ext cx="18681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lnSpc>
                <a:spcPct val="1108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Montserrat Medium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Офіційно набуває </a:t>
            </a:r>
            <a:r>
              <a:rPr b="1" i="0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статусу Отримувача </a:t>
            </a:r>
            <a:br>
              <a:rPr b="1" i="0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 номер в </a:t>
            </a:r>
            <a:b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Єдиному реєстрі 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3637759" y="1893678"/>
            <a:ext cx="16950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lnSpc>
                <a:spcPct val="1108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Montserrat Medium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Формує дані про вантаж та </a:t>
            </a:r>
            <a:r>
              <a:rPr b="1" i="0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митну декларацію</a:t>
            </a:r>
            <a:br>
              <a:rPr b="1" i="0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онлайн</a:t>
            </a:r>
            <a:endParaRPr sz="1100"/>
          </a:p>
        </p:txBody>
      </p:sp>
      <p:sp>
        <p:nvSpPr>
          <p:cNvPr id="229" name="Google Shape;229;p21"/>
          <p:cNvSpPr txBox="1"/>
          <p:nvPr/>
        </p:nvSpPr>
        <p:spPr>
          <a:xfrm>
            <a:off x="5667933" y="3033260"/>
            <a:ext cx="1308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lnSpc>
                <a:spcPct val="1108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Montserrat Medium"/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Завозить</a:t>
            </a:r>
            <a:br>
              <a:rPr b="1" i="0" lang="ru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допомогу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7093902" y="1680561"/>
            <a:ext cx="18561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 Medium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Формує </a:t>
            </a:r>
            <a:b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1" i="0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автоматичний звіт </a:t>
            </a:r>
            <a:br>
              <a:rPr b="1" i="0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основі декларації</a:t>
            </a:r>
            <a:endParaRPr sz="1100"/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9313" y="1474898"/>
            <a:ext cx="774701" cy="69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5586" y="3503108"/>
            <a:ext cx="451003" cy="65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1"/>
          <p:cNvGrpSpPr/>
          <p:nvPr/>
        </p:nvGrpSpPr>
        <p:grpSpPr>
          <a:xfrm>
            <a:off x="610259" y="3492102"/>
            <a:ext cx="712951" cy="713146"/>
            <a:chOff x="813697" y="5232726"/>
            <a:chExt cx="982567" cy="982836"/>
          </a:xfrm>
        </p:grpSpPr>
        <p:sp>
          <p:nvSpPr>
            <p:cNvPr id="234" name="Google Shape;234;p21"/>
            <p:cNvSpPr/>
            <p:nvPr/>
          </p:nvSpPr>
          <p:spPr>
            <a:xfrm>
              <a:off x="813697" y="5532720"/>
              <a:ext cx="682856" cy="682842"/>
            </a:xfrm>
            <a:custGeom>
              <a:rect b="b" l="l" r="r" t="t"/>
              <a:pathLst>
                <a:path extrusionOk="0" h="682842" w="682856">
                  <a:moveTo>
                    <a:pt x="119463" y="635268"/>
                  </a:moveTo>
                  <a:lnTo>
                    <a:pt x="46796" y="562561"/>
                  </a:lnTo>
                  <a:cubicBezTo>
                    <a:pt x="-15706" y="499995"/>
                    <a:pt x="-15865" y="398671"/>
                    <a:pt x="46438" y="335910"/>
                  </a:cubicBezTo>
                  <a:lnTo>
                    <a:pt x="380116" y="2231"/>
                  </a:lnTo>
                  <a:cubicBezTo>
                    <a:pt x="383787" y="-1424"/>
                    <a:pt x="389719" y="-1424"/>
                    <a:pt x="393390" y="2231"/>
                  </a:cubicBezTo>
                  <a:lnTo>
                    <a:pt x="679913" y="288754"/>
                  </a:lnTo>
                  <a:cubicBezTo>
                    <a:pt x="683580" y="292405"/>
                    <a:pt x="683592" y="298336"/>
                    <a:pt x="679941" y="302000"/>
                  </a:cubicBezTo>
                  <a:cubicBezTo>
                    <a:pt x="679929" y="302012"/>
                    <a:pt x="679921" y="302020"/>
                    <a:pt x="679913" y="302028"/>
                  </a:cubicBezTo>
                  <a:lnTo>
                    <a:pt x="346234" y="635706"/>
                  </a:lnTo>
                  <a:cubicBezTo>
                    <a:pt x="283425" y="698045"/>
                    <a:pt x="182030" y="697850"/>
                    <a:pt x="119463" y="635268"/>
                  </a:cubicBezTo>
                  <a:close/>
                  <a:moveTo>
                    <a:pt x="386853" y="21962"/>
                  </a:moveTo>
                  <a:lnTo>
                    <a:pt x="59990" y="348825"/>
                  </a:lnTo>
                  <a:cubicBezTo>
                    <a:pt x="4819" y="404240"/>
                    <a:pt x="4942" y="493868"/>
                    <a:pt x="60270" y="549127"/>
                  </a:cubicBezTo>
                  <a:lnTo>
                    <a:pt x="132937" y="621834"/>
                  </a:lnTo>
                  <a:cubicBezTo>
                    <a:pt x="188216" y="677130"/>
                    <a:pt x="277828" y="677238"/>
                    <a:pt x="333239" y="622074"/>
                  </a:cubicBezTo>
                  <a:lnTo>
                    <a:pt x="660301" y="295211"/>
                  </a:lnTo>
                  <a:close/>
                </a:path>
              </a:pathLst>
            </a:custGeom>
            <a:solidFill>
              <a:srgbClr val="0070C0"/>
            </a:solidFill>
            <a:ln cap="flat" cmpd="sng" w="12700">
              <a:solidFill>
                <a:srgbClr val="0070C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1226733" y="5416627"/>
              <a:ext cx="385736" cy="385767"/>
            </a:xfrm>
            <a:custGeom>
              <a:rect b="b" l="l" r="r" t="t"/>
              <a:pathLst>
                <a:path extrusionOk="0" h="385767" w="385736">
                  <a:moveTo>
                    <a:pt x="217488" y="382524"/>
                  </a:moveTo>
                  <a:lnTo>
                    <a:pt x="2556" y="167632"/>
                  </a:lnTo>
                  <a:cubicBezTo>
                    <a:pt x="-1099" y="163961"/>
                    <a:pt x="-1099" y="158030"/>
                    <a:pt x="2556" y="154359"/>
                  </a:cubicBezTo>
                  <a:lnTo>
                    <a:pt x="154667" y="2248"/>
                  </a:lnTo>
                  <a:cubicBezTo>
                    <a:pt x="158318" y="-1419"/>
                    <a:pt x="164249" y="-1431"/>
                    <a:pt x="167913" y="2220"/>
                  </a:cubicBezTo>
                  <a:cubicBezTo>
                    <a:pt x="167925" y="2232"/>
                    <a:pt x="167933" y="2240"/>
                    <a:pt x="167941" y="2248"/>
                  </a:cubicBezTo>
                  <a:lnTo>
                    <a:pt x="382793" y="217140"/>
                  </a:lnTo>
                  <a:cubicBezTo>
                    <a:pt x="386460" y="220791"/>
                    <a:pt x="386472" y="226723"/>
                    <a:pt x="382821" y="230386"/>
                  </a:cubicBezTo>
                  <a:cubicBezTo>
                    <a:pt x="382809" y="230398"/>
                    <a:pt x="382801" y="230406"/>
                    <a:pt x="382793" y="230414"/>
                  </a:cubicBezTo>
                  <a:lnTo>
                    <a:pt x="230682" y="382524"/>
                  </a:lnTo>
                  <a:cubicBezTo>
                    <a:pt x="227039" y="386168"/>
                    <a:pt x="221135" y="386168"/>
                    <a:pt x="217492" y="382528"/>
                  </a:cubicBezTo>
                  <a:cubicBezTo>
                    <a:pt x="217488" y="382524"/>
                    <a:pt x="217488" y="382524"/>
                    <a:pt x="217488" y="382524"/>
                  </a:cubicBezTo>
                  <a:close/>
                  <a:moveTo>
                    <a:pt x="22487" y="161015"/>
                  </a:moveTo>
                  <a:lnTo>
                    <a:pt x="224105" y="362674"/>
                  </a:lnTo>
                  <a:lnTo>
                    <a:pt x="362862" y="223757"/>
                  </a:lnTo>
                  <a:lnTo>
                    <a:pt x="161244" y="22139"/>
                  </a:lnTo>
                  <a:close/>
                </a:path>
              </a:pathLst>
            </a:custGeom>
            <a:solidFill>
              <a:srgbClr val="0070C0"/>
            </a:solidFill>
            <a:ln cap="flat" cmpd="sng" w="12700">
              <a:solidFill>
                <a:srgbClr val="0070C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1307236" y="5509680"/>
              <a:ext cx="212472" cy="212458"/>
            </a:xfrm>
            <a:custGeom>
              <a:rect b="b" l="l" r="r" t="t"/>
              <a:pathLst>
                <a:path extrusionOk="0" h="212458" w="212472">
                  <a:moveTo>
                    <a:pt x="160424" y="209231"/>
                  </a:moveTo>
                  <a:lnTo>
                    <a:pt x="93816" y="142622"/>
                  </a:lnTo>
                  <a:cubicBezTo>
                    <a:pt x="90160" y="138951"/>
                    <a:pt x="90160" y="133020"/>
                    <a:pt x="93816" y="129349"/>
                  </a:cubicBezTo>
                  <a:lnTo>
                    <a:pt x="129691" y="93474"/>
                  </a:lnTo>
                  <a:cubicBezTo>
                    <a:pt x="133342" y="89806"/>
                    <a:pt x="139273" y="89798"/>
                    <a:pt x="142937" y="93446"/>
                  </a:cubicBezTo>
                  <a:cubicBezTo>
                    <a:pt x="142949" y="93458"/>
                    <a:pt x="142957" y="93466"/>
                    <a:pt x="142964" y="93474"/>
                  </a:cubicBezTo>
                  <a:lnTo>
                    <a:pt x="209533" y="160082"/>
                  </a:lnTo>
                  <a:cubicBezTo>
                    <a:pt x="213188" y="163713"/>
                    <a:pt x="213208" y="169616"/>
                    <a:pt x="209577" y="173272"/>
                  </a:cubicBezTo>
                  <a:cubicBezTo>
                    <a:pt x="209561" y="173288"/>
                    <a:pt x="209549" y="173300"/>
                    <a:pt x="209533" y="173316"/>
                  </a:cubicBezTo>
                  <a:lnTo>
                    <a:pt x="173658" y="209191"/>
                  </a:lnTo>
                  <a:cubicBezTo>
                    <a:pt x="170010" y="212850"/>
                    <a:pt x="164091" y="212870"/>
                    <a:pt x="160424" y="209231"/>
                  </a:cubicBezTo>
                  <a:close/>
                  <a:moveTo>
                    <a:pt x="113746" y="136005"/>
                  </a:moveTo>
                  <a:lnTo>
                    <a:pt x="167041" y="189340"/>
                  </a:lnTo>
                  <a:lnTo>
                    <a:pt x="189602" y="166778"/>
                  </a:lnTo>
                  <a:lnTo>
                    <a:pt x="136268" y="113444"/>
                  </a:lnTo>
                  <a:close/>
                  <a:moveTo>
                    <a:pt x="68902" y="117709"/>
                  </a:moveTo>
                  <a:lnTo>
                    <a:pt x="2573" y="51380"/>
                  </a:lnTo>
                  <a:cubicBezTo>
                    <a:pt x="-1094" y="47729"/>
                    <a:pt x="-1106" y="41797"/>
                    <a:pt x="2545" y="38134"/>
                  </a:cubicBezTo>
                  <a:cubicBezTo>
                    <a:pt x="2557" y="38122"/>
                    <a:pt x="2565" y="38114"/>
                    <a:pt x="2573" y="38106"/>
                  </a:cubicBezTo>
                  <a:lnTo>
                    <a:pt x="38448" y="2231"/>
                  </a:lnTo>
                  <a:cubicBezTo>
                    <a:pt x="42119" y="-1424"/>
                    <a:pt x="48051" y="-1424"/>
                    <a:pt x="51722" y="2231"/>
                  </a:cubicBezTo>
                  <a:lnTo>
                    <a:pt x="118051" y="68560"/>
                  </a:lnTo>
                  <a:cubicBezTo>
                    <a:pt x="121718" y="72211"/>
                    <a:pt x="121730" y="78143"/>
                    <a:pt x="118079" y="81806"/>
                  </a:cubicBezTo>
                  <a:cubicBezTo>
                    <a:pt x="118067" y="81818"/>
                    <a:pt x="118059" y="81826"/>
                    <a:pt x="118051" y="81834"/>
                  </a:cubicBezTo>
                  <a:lnTo>
                    <a:pt x="82176" y="117709"/>
                  </a:lnTo>
                  <a:cubicBezTo>
                    <a:pt x="78525" y="121376"/>
                    <a:pt x="72593" y="121384"/>
                    <a:pt x="68930" y="117737"/>
                  </a:cubicBezTo>
                  <a:cubicBezTo>
                    <a:pt x="68918" y="117725"/>
                    <a:pt x="68910" y="117717"/>
                    <a:pt x="68902" y="117709"/>
                  </a:cubicBezTo>
                  <a:close/>
                  <a:moveTo>
                    <a:pt x="22464" y="44723"/>
                  </a:moveTo>
                  <a:lnTo>
                    <a:pt x="75519" y="97778"/>
                  </a:lnTo>
                  <a:lnTo>
                    <a:pt x="98081" y="75257"/>
                  </a:lnTo>
                  <a:lnTo>
                    <a:pt x="45025" y="2220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1409803" y="5232726"/>
              <a:ext cx="386461" cy="386535"/>
            </a:xfrm>
            <a:custGeom>
              <a:rect b="b" l="l" r="r" t="t"/>
              <a:pathLst>
                <a:path extrusionOk="0" h="386535" w="386461">
                  <a:moveTo>
                    <a:pt x="289092" y="383343"/>
                  </a:moveTo>
                  <a:lnTo>
                    <a:pt x="2569" y="96820"/>
                  </a:lnTo>
                  <a:cubicBezTo>
                    <a:pt x="-1086" y="93189"/>
                    <a:pt x="-1106" y="87285"/>
                    <a:pt x="2525" y="83630"/>
                  </a:cubicBezTo>
                  <a:cubicBezTo>
                    <a:pt x="2541" y="83614"/>
                    <a:pt x="2553" y="83602"/>
                    <a:pt x="2569" y="83586"/>
                  </a:cubicBezTo>
                  <a:lnTo>
                    <a:pt x="39879" y="46236"/>
                  </a:lnTo>
                  <a:cubicBezTo>
                    <a:pt x="102653" y="-16203"/>
                    <a:pt x="204112" y="-16075"/>
                    <a:pt x="266730" y="46515"/>
                  </a:cubicBezTo>
                  <a:lnTo>
                    <a:pt x="339237" y="119222"/>
                  </a:lnTo>
                  <a:cubicBezTo>
                    <a:pt x="401847" y="181820"/>
                    <a:pt x="401971" y="283283"/>
                    <a:pt x="339516" y="346033"/>
                  </a:cubicBezTo>
                  <a:lnTo>
                    <a:pt x="302206" y="383383"/>
                  </a:lnTo>
                  <a:cubicBezTo>
                    <a:pt x="298543" y="386922"/>
                    <a:pt x="292731" y="386902"/>
                    <a:pt x="289092" y="383343"/>
                  </a:cubicBezTo>
                  <a:close/>
                  <a:moveTo>
                    <a:pt x="22460" y="90203"/>
                  </a:moveTo>
                  <a:lnTo>
                    <a:pt x="295709" y="363452"/>
                  </a:lnTo>
                  <a:lnTo>
                    <a:pt x="326402" y="332759"/>
                  </a:lnTo>
                  <a:cubicBezTo>
                    <a:pt x="381554" y="277336"/>
                    <a:pt x="381430" y="187724"/>
                    <a:pt x="326123" y="132456"/>
                  </a:cubicBezTo>
                  <a:lnTo>
                    <a:pt x="253456" y="59789"/>
                  </a:lnTo>
                  <a:cubicBezTo>
                    <a:pt x="198176" y="4505"/>
                    <a:pt x="108584" y="4382"/>
                    <a:pt x="53153" y="59510"/>
                  </a:cubicBezTo>
                  <a:close/>
                </a:path>
              </a:pathLst>
            </a:custGeom>
            <a:solidFill>
              <a:srgbClr val="0070C0"/>
            </a:solidFill>
            <a:ln cap="flat" cmpd="sng" w="12700">
              <a:solidFill>
                <a:srgbClr val="0070C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 rot="-2700000">
              <a:off x="966227" y="5916687"/>
              <a:ext cx="131375" cy="130738"/>
            </a:xfrm>
            <a:custGeom>
              <a:rect b="b" l="l" r="r" t="t"/>
              <a:pathLst>
                <a:path extrusionOk="0" h="130665" w="131302">
                  <a:moveTo>
                    <a:pt x="131118" y="64822"/>
                  </a:moveTo>
                  <a:cubicBezTo>
                    <a:pt x="131118" y="100905"/>
                    <a:pt x="101725" y="130155"/>
                    <a:pt x="65466" y="130155"/>
                  </a:cubicBezTo>
                  <a:cubicBezTo>
                    <a:pt x="29208" y="130155"/>
                    <a:pt x="-185" y="100905"/>
                    <a:pt x="-185" y="64822"/>
                  </a:cubicBezTo>
                  <a:cubicBezTo>
                    <a:pt x="-185" y="28740"/>
                    <a:pt x="29208" y="-510"/>
                    <a:pt x="65466" y="-510"/>
                  </a:cubicBezTo>
                  <a:cubicBezTo>
                    <a:pt x="101725" y="-510"/>
                    <a:pt x="131118" y="28740"/>
                    <a:pt x="131118" y="64822"/>
                  </a:cubicBezTo>
                  <a:close/>
                </a:path>
              </a:pathLst>
            </a:custGeom>
            <a:noFill/>
            <a:ln cap="flat" cmpd="sng" w="25175">
              <a:solidFill>
                <a:srgbClr val="0070C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1081948" y="5771839"/>
              <a:ext cx="160122" cy="160122"/>
            </a:xfrm>
            <a:custGeom>
              <a:rect b="b" l="l" r="r" t="t"/>
              <a:pathLst>
                <a:path extrusionOk="0" h="160122" w="160122">
                  <a:moveTo>
                    <a:pt x="160123" y="0"/>
                  </a:moveTo>
                  <a:lnTo>
                    <a:pt x="0" y="160123"/>
                  </a:lnTo>
                </a:path>
              </a:pathLst>
            </a:custGeom>
            <a:noFill/>
            <a:ln cap="rnd" cmpd="sng" w="292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1166653" y="5862204"/>
              <a:ext cx="54649" cy="54689"/>
            </a:xfrm>
            <a:custGeom>
              <a:rect b="b" l="l" r="r" t="t"/>
              <a:pathLst>
                <a:path extrusionOk="0" h="54689" w="54649">
                  <a:moveTo>
                    <a:pt x="54650" y="54690"/>
                  </a:moveTo>
                  <a:lnTo>
                    <a:pt x="0" y="0"/>
                  </a:lnTo>
                </a:path>
              </a:pathLst>
            </a:custGeom>
            <a:noFill/>
            <a:ln cap="rnd" cmpd="sng" w="33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1209385" y="5819473"/>
              <a:ext cx="40419" cy="40419"/>
            </a:xfrm>
            <a:custGeom>
              <a:rect b="b" l="l" r="r" t="t"/>
              <a:pathLst>
                <a:path extrusionOk="0" h="40419" w="40419">
                  <a:moveTo>
                    <a:pt x="40419" y="40419"/>
                  </a:moveTo>
                  <a:lnTo>
                    <a:pt x="0" y="0"/>
                  </a:lnTo>
                </a:path>
              </a:pathLst>
            </a:custGeom>
            <a:noFill/>
            <a:ln cap="rnd" cmpd="sng" w="33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2" name="Google Shape;24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7266" y="1547177"/>
            <a:ext cx="847157" cy="5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45558" y="3463321"/>
            <a:ext cx="640894" cy="681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70" y="304205"/>
            <a:ext cx="1442312" cy="3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480908" y="308227"/>
            <a:ext cx="458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РЕЄСТРАЦІЯ ОТРИМУВАЧА </a:t>
            </a:r>
            <a:r>
              <a:rPr b="1" lang="ru" sz="180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ВПЕРШЕ</a:t>
            </a:r>
            <a: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ЯК ВИГЛЯДАТИМЕ</a:t>
            </a:r>
            <a:endParaRPr sz="1100"/>
          </a:p>
        </p:txBody>
      </p:sp>
      <p:pic>
        <p:nvPicPr>
          <p:cNvPr id="251" name="Google Shape;2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00" y="1320650"/>
            <a:ext cx="7637676" cy="35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70" y="304205"/>
            <a:ext cx="1442312" cy="3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/>
          <p:nvPr/>
        </p:nvSpPr>
        <p:spPr>
          <a:xfrm>
            <a:off x="8660684" y="4764152"/>
            <a:ext cx="203700" cy="150300"/>
          </a:xfrm>
          <a:prstGeom prst="roundRect">
            <a:avLst>
              <a:gd fmla="val 27530" name="adj"/>
            </a:avLst>
          </a:prstGeom>
          <a:solidFill>
            <a:srgbClr val="FFAF00"/>
          </a:solidFill>
          <a:ln>
            <a:noFill/>
          </a:ln>
        </p:spPr>
        <p:txBody>
          <a:bodyPr anchorCtr="0" anchor="t" bIns="0" lIns="0" spcFirstLastPara="1" rIns="18900" wrap="square" tIns="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Montserrat"/>
              <a:buNone/>
            </a:pPr>
            <a:fld id="{00000000-1234-1234-1234-123412341234}" type="slidenum">
              <a:rPr b="1" i="0" lang="ru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3"/>
          <p:cNvSpPr txBox="1"/>
          <p:nvPr/>
        </p:nvSpPr>
        <p:spPr>
          <a:xfrm>
            <a:off x="480908" y="308227"/>
            <a:ext cx="458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ontserrat SemiBold"/>
              <a:buNone/>
            </a:pPr>
            <a: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ІНФОРМАЦІЯ ПРО ВАНТАЖ:</a:t>
            </a:r>
            <a:b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i="0" lang="ru" sz="1800" u="none" cap="none" strike="noStrike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ЯКІ ДАНІ ПОТРІБНІ ВНЕСТИ</a:t>
            </a:r>
            <a:endParaRPr sz="1100"/>
          </a:p>
        </p:txBody>
      </p:sp>
      <p:pic>
        <p:nvPicPr>
          <p:cNvPr id="259" name="Google Shape;2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25" y="1011725"/>
            <a:ext cx="8174990" cy="18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601" y="2965700"/>
            <a:ext cx="3660075" cy="19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